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16"/>
  </p:notesMasterIdLst>
  <p:sldIdLst>
    <p:sldId id="256" r:id="rId4"/>
    <p:sldId id="258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65" r:id="rId13"/>
    <p:sldId id="268" r:id="rId14"/>
    <p:sldId id="285" r:id="rId15"/>
  </p:sldIdLst>
  <p:sldSz cx="12192000" cy="6858000"/>
  <p:notesSz cx="6858000" cy="9144000"/>
  <p:embeddedFontLst>
    <p:embeddedFont>
      <p:font typeface="Montserrat SemiBold" panose="00000700000000000000" pitchFamily="50" charset="0"/>
      <p:bold r:id="rId17"/>
      <p:boldItalic r:id="rId18"/>
    </p:embeddedFont>
    <p:embeddedFont>
      <p:font typeface="Museo Sans 300" panose="02000000000000000000" pitchFamily="50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073C"/>
    <a:srgbClr val="EE3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803BB-D41D-4692-98E0-81D606F6ACFD}" v="15" dt="2024-05-29T10:00:38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th Somanath" userId="80f8649e-076e-4493-a859-67453348c9dc" providerId="ADAL" clId="{BFD803BB-D41D-4692-98E0-81D606F6ACFD}"/>
    <pc:docChg chg="undo custSel addSld delSld modSld sldOrd">
      <pc:chgData name="Sarath Somanath" userId="80f8649e-076e-4493-a859-67453348c9dc" providerId="ADAL" clId="{BFD803BB-D41D-4692-98E0-81D606F6ACFD}" dt="2024-05-29T10:00:38.046" v="344"/>
      <pc:docMkLst>
        <pc:docMk/>
      </pc:docMkLst>
      <pc:sldChg chg="modTransition setBg">
        <pc:chgData name="Sarath Somanath" userId="80f8649e-076e-4493-a859-67453348c9dc" providerId="ADAL" clId="{BFD803BB-D41D-4692-98E0-81D606F6ACFD}" dt="2024-05-29T09:58:20.297" v="340"/>
        <pc:sldMkLst>
          <pc:docMk/>
          <pc:sldMk cId="455405738" sldId="256"/>
        </pc:sldMkLst>
      </pc:sldChg>
      <pc:sldChg chg="addSp modSp mod modTransition">
        <pc:chgData name="Sarath Somanath" userId="80f8649e-076e-4493-a859-67453348c9dc" providerId="ADAL" clId="{BFD803BB-D41D-4692-98E0-81D606F6ACFD}" dt="2024-05-23T10:11:05.098" v="330"/>
        <pc:sldMkLst>
          <pc:docMk/>
          <pc:sldMk cId="3069069495" sldId="257"/>
        </pc:sldMkLst>
        <pc:spChg chg="mod">
          <ac:chgData name="Sarath Somanath" userId="80f8649e-076e-4493-a859-67453348c9dc" providerId="ADAL" clId="{BFD803BB-D41D-4692-98E0-81D606F6ACFD}" dt="2024-05-22T07:57:31.487" v="2" actId="20577"/>
          <ac:spMkLst>
            <pc:docMk/>
            <pc:sldMk cId="3069069495" sldId="257"/>
            <ac:spMk id="5" creationId="{67122479-02D4-60ED-F9CE-E3259F8A8851}"/>
          </ac:spMkLst>
        </pc:spChg>
        <pc:grpChg chg="add mod">
          <ac:chgData name="Sarath Somanath" userId="80f8649e-076e-4493-a859-67453348c9dc" providerId="ADAL" clId="{BFD803BB-D41D-4692-98E0-81D606F6ACFD}" dt="2024-05-23T10:11:05.098" v="330"/>
          <ac:grpSpMkLst>
            <pc:docMk/>
            <pc:sldMk cId="3069069495" sldId="257"/>
            <ac:grpSpMk id="2" creationId="{8062EE84-B13B-C2E4-9F7D-F7B28B76DE0D}"/>
          </ac:grpSpMkLst>
        </pc:grpChg>
        <pc:graphicFrameChg chg="mod modGraphic">
          <ac:chgData name="Sarath Somanath" userId="80f8649e-076e-4493-a859-67453348c9dc" providerId="ADAL" clId="{BFD803BB-D41D-4692-98E0-81D606F6ACFD}" dt="2024-05-22T07:58:58.778" v="17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  <pc:picChg chg="mod">
          <ac:chgData name="Sarath Somanath" userId="80f8649e-076e-4493-a859-67453348c9dc" providerId="ADAL" clId="{BFD803BB-D41D-4692-98E0-81D606F6ACFD}" dt="2024-05-23T10:11:05.098" v="330"/>
          <ac:picMkLst>
            <pc:docMk/>
            <pc:sldMk cId="3069069495" sldId="257"/>
            <ac:picMk id="3" creationId="{EB00111C-F705-A971-069B-37C4CD43DAA1}"/>
          </ac:picMkLst>
        </pc:picChg>
        <pc:picChg chg="mod">
          <ac:chgData name="Sarath Somanath" userId="80f8649e-076e-4493-a859-67453348c9dc" providerId="ADAL" clId="{BFD803BB-D41D-4692-98E0-81D606F6ACFD}" dt="2024-05-23T10:11:05.098" v="330"/>
          <ac:picMkLst>
            <pc:docMk/>
            <pc:sldMk cId="3069069495" sldId="257"/>
            <ac:picMk id="6" creationId="{738C1555-D871-82E7-6988-7A155D3EDB67}"/>
          </ac:picMkLst>
        </pc:picChg>
        <pc:cxnChg chg="mod">
          <ac:chgData name="Sarath Somanath" userId="80f8649e-076e-4493-a859-67453348c9dc" providerId="ADAL" clId="{BFD803BB-D41D-4692-98E0-81D606F6ACFD}" dt="2024-05-23T10:11:05.098" v="330"/>
          <ac:cxnSpMkLst>
            <pc:docMk/>
            <pc:sldMk cId="3069069495" sldId="257"/>
            <ac:cxnSpMk id="7" creationId="{0116CA7E-37B0-E892-D1C0-6D6B6815A104}"/>
          </ac:cxnSpMkLst>
        </pc:cxnChg>
      </pc:sldChg>
      <pc:sldChg chg="addSp delSp modSp mod ord modTransition setBg">
        <pc:chgData name="Sarath Somanath" userId="80f8649e-076e-4493-a859-67453348c9dc" providerId="ADAL" clId="{BFD803BB-D41D-4692-98E0-81D606F6ACFD}" dt="2024-05-22T08:56:55.454" v="322" actId="20577"/>
        <pc:sldMkLst>
          <pc:docMk/>
          <pc:sldMk cId="606642835" sldId="258"/>
        </pc:sldMkLst>
        <pc:spChg chg="del mod">
          <ac:chgData name="Sarath Somanath" userId="80f8649e-076e-4493-a859-67453348c9dc" providerId="ADAL" clId="{BFD803BB-D41D-4692-98E0-81D606F6ACFD}" dt="2024-05-22T08:01:47.948" v="27" actId="478"/>
          <ac:spMkLst>
            <pc:docMk/>
            <pc:sldMk cId="606642835" sldId="258"/>
            <ac:spMk id="5" creationId="{78D87E74-70B9-755C-1085-18630B6F8DEC}"/>
          </ac:spMkLst>
        </pc:spChg>
        <pc:spChg chg="mod">
          <ac:chgData name="Sarath Somanath" userId="80f8649e-076e-4493-a859-67453348c9dc" providerId="ADAL" clId="{BFD803BB-D41D-4692-98E0-81D606F6ACFD}" dt="2024-05-22T07:59:40.420" v="18"/>
          <ac:spMkLst>
            <pc:docMk/>
            <pc:sldMk cId="606642835" sldId="258"/>
            <ac:spMk id="6" creationId="{99A53DC7-533A-504A-901B-F9AF5FA4BBD5}"/>
          </ac:spMkLst>
        </pc:spChg>
        <pc:spChg chg="add mod">
          <ac:chgData name="Sarath Somanath" userId="80f8649e-076e-4493-a859-67453348c9dc" providerId="ADAL" clId="{BFD803BB-D41D-4692-98E0-81D606F6ACFD}" dt="2024-05-22T08:56:55.454" v="322" actId="20577"/>
          <ac:spMkLst>
            <pc:docMk/>
            <pc:sldMk cId="606642835" sldId="258"/>
            <ac:spMk id="10" creationId="{E51CAC16-7A96-278C-BB37-E904F2F7BBF2}"/>
          </ac:spMkLst>
        </pc:spChg>
        <pc:grpChg chg="add mod">
          <ac:chgData name="Sarath Somanath" userId="80f8649e-076e-4493-a859-67453348c9dc" providerId="ADAL" clId="{BFD803BB-D41D-4692-98E0-81D606F6ACFD}" dt="2024-05-22T08:56:53.848" v="320"/>
          <ac:grpSpMkLst>
            <pc:docMk/>
            <pc:sldMk cId="606642835" sldId="258"/>
            <ac:grpSpMk id="2" creationId="{DC34AEEB-509D-95AA-03BD-BB707B87374E}"/>
          </ac:grpSpMkLst>
        </pc:grpChg>
        <pc:grpChg chg="del">
          <ac:chgData name="Sarath Somanath" userId="80f8649e-076e-4493-a859-67453348c9dc" providerId="ADAL" clId="{BFD803BB-D41D-4692-98E0-81D606F6ACFD}" dt="2024-05-22T08:56:53.676" v="319" actId="478"/>
          <ac:grpSpMkLst>
            <pc:docMk/>
            <pc:sldMk cId="606642835" sldId="258"/>
            <ac:grpSpMk id="7" creationId="{74772A6F-4669-3AD3-B2BF-ADFDE82935EC}"/>
          </ac:grpSpMkLst>
        </pc:grpChg>
        <pc:picChg chg="mod">
          <ac:chgData name="Sarath Somanath" userId="80f8649e-076e-4493-a859-67453348c9dc" providerId="ADAL" clId="{BFD803BB-D41D-4692-98E0-81D606F6ACFD}" dt="2024-05-22T08:56:53.848" v="320"/>
          <ac:picMkLst>
            <pc:docMk/>
            <pc:sldMk cId="606642835" sldId="258"/>
            <ac:picMk id="3" creationId="{65804CE9-3A24-0B05-E9A8-D7776E10F7C2}"/>
          </ac:picMkLst>
        </pc:picChg>
        <pc:picChg chg="mod">
          <ac:chgData name="Sarath Somanath" userId="80f8649e-076e-4493-a859-67453348c9dc" providerId="ADAL" clId="{BFD803BB-D41D-4692-98E0-81D606F6ACFD}" dt="2024-05-22T08:56:53.848" v="320"/>
          <ac:picMkLst>
            <pc:docMk/>
            <pc:sldMk cId="606642835" sldId="258"/>
            <ac:picMk id="4" creationId="{BCB49DA8-1403-69E6-A22F-514DD1A58DE4}"/>
          </ac:picMkLst>
        </pc:picChg>
        <pc:cxnChg chg="mod">
          <ac:chgData name="Sarath Somanath" userId="80f8649e-076e-4493-a859-67453348c9dc" providerId="ADAL" clId="{BFD803BB-D41D-4692-98E0-81D606F6ACFD}" dt="2024-05-22T08:56:53.848" v="320"/>
          <ac:cxnSpMkLst>
            <pc:docMk/>
            <pc:sldMk cId="606642835" sldId="258"/>
            <ac:cxnSpMk id="5" creationId="{3748B863-8F0C-EAD3-93B0-4A0E1CAB7912}"/>
          </ac:cxnSpMkLst>
        </pc:cxnChg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3890941610" sldId="259"/>
        </pc:sldMkLst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4239511263" sldId="260"/>
        </pc:sldMkLst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599213036" sldId="261"/>
        </pc:sldMkLst>
      </pc:sldChg>
      <pc:sldChg chg="del">
        <pc:chgData name="Sarath Somanath" userId="80f8649e-076e-4493-a859-67453348c9dc" providerId="ADAL" clId="{BFD803BB-D41D-4692-98E0-81D606F6ACFD}" dt="2024-05-22T08:47:11.573" v="282" actId="47"/>
        <pc:sldMkLst>
          <pc:docMk/>
          <pc:sldMk cId="3705006026" sldId="262"/>
        </pc:sldMkLst>
      </pc:sldChg>
      <pc:sldChg chg="addSp modSp modTransition setBg">
        <pc:chgData name="Sarath Somanath" userId="80f8649e-076e-4493-a859-67453348c9dc" providerId="ADAL" clId="{BFD803BB-D41D-4692-98E0-81D606F6ACFD}" dt="2024-05-29T10:00:29.835" v="342"/>
        <pc:sldMkLst>
          <pc:docMk/>
          <pc:sldMk cId="2199477917" sldId="265"/>
        </pc:sldMkLst>
        <pc:grpChg chg="add mod">
          <ac:chgData name="Sarath Somanath" userId="80f8649e-076e-4493-a859-67453348c9dc" providerId="ADAL" clId="{BFD803BB-D41D-4692-98E0-81D606F6ACFD}" dt="2024-05-23T10:11:32.890" v="337"/>
          <ac:grpSpMkLst>
            <pc:docMk/>
            <pc:sldMk cId="2199477917" sldId="265"/>
            <ac:grpSpMk id="3" creationId="{CE20BB7A-2088-EBBF-AC8C-74CB5E4B24EB}"/>
          </ac:grpSpMkLst>
        </pc:grpChg>
        <pc:picChg chg="mod">
          <ac:chgData name="Sarath Somanath" userId="80f8649e-076e-4493-a859-67453348c9dc" providerId="ADAL" clId="{BFD803BB-D41D-4692-98E0-81D606F6ACFD}" dt="2024-05-23T10:11:32.890" v="337"/>
          <ac:picMkLst>
            <pc:docMk/>
            <pc:sldMk cId="2199477917" sldId="265"/>
            <ac:picMk id="9" creationId="{76ACDC15-0F6E-1E82-7A40-095E6AA9C9FE}"/>
          </ac:picMkLst>
        </pc:picChg>
        <pc:picChg chg="mod">
          <ac:chgData name="Sarath Somanath" userId="80f8649e-076e-4493-a859-67453348c9dc" providerId="ADAL" clId="{BFD803BB-D41D-4692-98E0-81D606F6ACFD}" dt="2024-05-23T10:11:32.890" v="337"/>
          <ac:picMkLst>
            <pc:docMk/>
            <pc:sldMk cId="2199477917" sldId="265"/>
            <ac:picMk id="10" creationId="{51BB5846-D0F6-1F35-4E83-407155E7DAED}"/>
          </ac:picMkLst>
        </pc:picChg>
        <pc:cxnChg chg="mod">
          <ac:chgData name="Sarath Somanath" userId="80f8649e-076e-4493-a859-67453348c9dc" providerId="ADAL" clId="{BFD803BB-D41D-4692-98E0-81D606F6ACFD}" dt="2024-05-23T10:11:32.890" v="337"/>
          <ac:cxnSpMkLst>
            <pc:docMk/>
            <pc:sldMk cId="2199477917" sldId="265"/>
            <ac:cxnSpMk id="11" creationId="{93C2A0DB-83B7-E2C9-D06E-B90C93AA79CC}"/>
          </ac:cxnSpMkLst>
        </pc:cxnChg>
      </pc:sldChg>
      <pc:sldChg chg="addSp delSp modSp mod modTransition modNotesTx">
        <pc:chgData name="Sarath Somanath" userId="80f8649e-076e-4493-a859-67453348c9dc" providerId="ADAL" clId="{BFD803BB-D41D-4692-98E0-81D606F6ACFD}" dt="2024-05-23T10:11:34.864" v="338"/>
        <pc:sldMkLst>
          <pc:docMk/>
          <pc:sldMk cId="1163931688" sldId="268"/>
        </pc:sldMkLst>
        <pc:spChg chg="mod">
          <ac:chgData name="Sarath Somanath" userId="80f8649e-076e-4493-a859-67453348c9dc" providerId="ADAL" clId="{BFD803BB-D41D-4692-98E0-81D606F6ACFD}" dt="2024-05-22T09:39:36.379" v="328" actId="20577"/>
          <ac:spMkLst>
            <pc:docMk/>
            <pc:sldMk cId="1163931688" sldId="268"/>
            <ac:spMk id="2" creationId="{CB7CB7E7-0B54-F7F4-F06B-82E15E4ABF23}"/>
          </ac:spMkLst>
        </pc:spChg>
        <pc:spChg chg="add mod">
          <ac:chgData name="Sarath Somanath" userId="80f8649e-076e-4493-a859-67453348c9dc" providerId="ADAL" clId="{BFD803BB-D41D-4692-98E0-81D606F6ACFD}" dt="2024-05-22T08:48:19.724" v="297" actId="12788"/>
          <ac:spMkLst>
            <pc:docMk/>
            <pc:sldMk cId="1163931688" sldId="268"/>
            <ac:spMk id="4" creationId="{8AF5F133-2C32-D676-C389-931E29B387C8}"/>
          </ac:spMkLst>
        </pc:spChg>
        <pc:spChg chg="mod">
          <ac:chgData name="Sarath Somanath" userId="80f8649e-076e-4493-a859-67453348c9dc" providerId="ADAL" clId="{BFD803BB-D41D-4692-98E0-81D606F6ACFD}" dt="2024-05-22T08:49:08.887" v="308" actId="1076"/>
          <ac:spMkLst>
            <pc:docMk/>
            <pc:sldMk cId="1163931688" sldId="268"/>
            <ac:spMk id="5" creationId="{2C495EEA-FF6E-69AA-F9B2-5A18A1C94FE0}"/>
          </ac:spMkLst>
        </pc:spChg>
        <pc:spChg chg="add mod">
          <ac:chgData name="Sarath Somanath" userId="80f8649e-076e-4493-a859-67453348c9dc" providerId="ADAL" clId="{BFD803BB-D41D-4692-98E0-81D606F6ACFD}" dt="2024-05-22T08:49:10.958" v="309" actId="1076"/>
          <ac:spMkLst>
            <pc:docMk/>
            <pc:sldMk cId="1163931688" sldId="268"/>
            <ac:spMk id="6" creationId="{2CB1E20E-3494-F1C1-3619-FCC7AC08BFED}"/>
          </ac:spMkLst>
        </pc:spChg>
        <pc:spChg chg="add mod">
          <ac:chgData name="Sarath Somanath" userId="80f8649e-076e-4493-a859-67453348c9dc" providerId="ADAL" clId="{BFD803BB-D41D-4692-98E0-81D606F6ACFD}" dt="2024-05-22T08:48:57.440" v="307" actId="1076"/>
          <ac:spMkLst>
            <pc:docMk/>
            <pc:sldMk cId="1163931688" sldId="268"/>
            <ac:spMk id="10" creationId="{5A8AF540-D24E-05FD-610F-3CC0AEDC834D}"/>
          </ac:spMkLst>
        </pc:spChg>
        <pc:grpChg chg="add mod">
          <ac:chgData name="Sarath Somanath" userId="80f8649e-076e-4493-a859-67453348c9dc" providerId="ADAL" clId="{BFD803BB-D41D-4692-98E0-81D606F6ACFD}" dt="2024-05-23T10:11:34.864" v="338"/>
          <ac:grpSpMkLst>
            <pc:docMk/>
            <pc:sldMk cId="1163931688" sldId="268"/>
            <ac:grpSpMk id="11" creationId="{2C817CB0-4E37-CC3F-76EA-EE30F7480564}"/>
          </ac:grpSpMkLst>
        </pc:grpChg>
        <pc:picChg chg="del">
          <ac:chgData name="Sarath Somanath" userId="80f8649e-076e-4493-a859-67453348c9dc" providerId="ADAL" clId="{BFD803BB-D41D-4692-98E0-81D606F6ACFD}" dt="2024-05-22T08:47:18.966" v="283" actId="478"/>
          <ac:picMkLst>
            <pc:docMk/>
            <pc:sldMk cId="1163931688" sldId="268"/>
            <ac:picMk id="11" creationId="{BAE213B0-C1CD-4B73-5E6D-1FEDFC6F1742}"/>
          </ac:picMkLst>
        </pc:picChg>
        <pc:picChg chg="mod">
          <ac:chgData name="Sarath Somanath" userId="80f8649e-076e-4493-a859-67453348c9dc" providerId="ADAL" clId="{BFD803BB-D41D-4692-98E0-81D606F6ACFD}" dt="2024-05-23T10:11:34.864" v="338"/>
          <ac:picMkLst>
            <pc:docMk/>
            <pc:sldMk cId="1163931688" sldId="268"/>
            <ac:picMk id="12" creationId="{9A43FCDF-D0BF-FB90-8BB4-451B42440D98}"/>
          </ac:picMkLst>
        </pc:picChg>
        <pc:picChg chg="mod">
          <ac:chgData name="Sarath Somanath" userId="80f8649e-076e-4493-a859-67453348c9dc" providerId="ADAL" clId="{BFD803BB-D41D-4692-98E0-81D606F6ACFD}" dt="2024-05-23T10:11:34.864" v="338"/>
          <ac:picMkLst>
            <pc:docMk/>
            <pc:sldMk cId="1163931688" sldId="268"/>
            <ac:picMk id="13" creationId="{1BC28677-C670-9ACC-DB9E-3E509F8C8802}"/>
          </ac:picMkLst>
        </pc:picChg>
        <pc:cxnChg chg="mod">
          <ac:chgData name="Sarath Somanath" userId="80f8649e-076e-4493-a859-67453348c9dc" providerId="ADAL" clId="{BFD803BB-D41D-4692-98E0-81D606F6ACFD}" dt="2024-05-23T10:11:34.864" v="338"/>
          <ac:cxnSpMkLst>
            <pc:docMk/>
            <pc:sldMk cId="1163931688" sldId="268"/>
            <ac:cxnSpMk id="14" creationId="{ECEFB67B-1F41-E139-7E13-D4A64DCC79CC}"/>
          </ac:cxnSpMkLst>
        </pc:cxnChg>
      </pc:sldChg>
      <pc:sldChg chg="addSp delSp modSp new mod modTransition">
        <pc:chgData name="Sarath Somanath" userId="80f8649e-076e-4493-a859-67453348c9dc" providerId="ADAL" clId="{BFD803BB-D41D-4692-98E0-81D606F6ACFD}" dt="2024-05-23T10:11:06.794" v="331"/>
        <pc:sldMkLst>
          <pc:docMk/>
          <pc:sldMk cId="2627507118" sldId="269"/>
        </pc:sldMkLst>
        <pc:spChg chg="del">
          <ac:chgData name="Sarath Somanath" userId="80f8649e-076e-4493-a859-67453348c9dc" providerId="ADAL" clId="{BFD803BB-D41D-4692-98E0-81D606F6ACFD}" dt="2024-05-22T08:00:14.681" v="20" actId="478"/>
          <ac:spMkLst>
            <pc:docMk/>
            <pc:sldMk cId="2627507118" sldId="269"/>
            <ac:spMk id="2" creationId="{6A9F0F80-2916-A3F6-A6C5-4152F31390FB}"/>
          </ac:spMkLst>
        </pc:spChg>
        <pc:spChg chg="del">
          <ac:chgData name="Sarath Somanath" userId="80f8649e-076e-4493-a859-67453348c9dc" providerId="ADAL" clId="{BFD803BB-D41D-4692-98E0-81D606F6ACFD}" dt="2024-05-22T08:00:14.681" v="20" actId="478"/>
          <ac:spMkLst>
            <pc:docMk/>
            <pc:sldMk cId="2627507118" sldId="269"/>
            <ac:spMk id="3" creationId="{F6A50262-FED4-FA7A-C4FE-216C9B2E2B97}"/>
          </ac:spMkLst>
        </pc:spChg>
        <pc:spChg chg="add mod">
          <ac:chgData name="Sarath Somanath" userId="80f8649e-076e-4493-a859-67453348c9dc" providerId="ADAL" clId="{BFD803BB-D41D-4692-98E0-81D606F6ACFD}" dt="2024-05-22T08:00:34.387" v="23" actId="20577"/>
          <ac:spMkLst>
            <pc:docMk/>
            <pc:sldMk cId="2627507118" sldId="269"/>
            <ac:spMk id="4" creationId="{81FD9268-32BD-5347-06DF-935A6FB335C4}"/>
          </ac:spMkLst>
        </pc:spChg>
        <pc:spChg chg="add mod">
          <ac:chgData name="Sarath Somanath" userId="80f8649e-076e-4493-a859-67453348c9dc" providerId="ADAL" clId="{BFD803BB-D41D-4692-98E0-81D606F6ACFD}" dt="2024-05-22T08:05:13.320" v="35" actId="1076"/>
          <ac:spMkLst>
            <pc:docMk/>
            <pc:sldMk cId="2627507118" sldId="269"/>
            <ac:spMk id="5" creationId="{96D24E08-CE8C-CDCE-C15E-CBD73971B34C}"/>
          </ac:spMkLst>
        </pc:spChg>
        <pc:spChg chg="add mod">
          <ac:chgData name="Sarath Somanath" userId="80f8649e-076e-4493-a859-67453348c9dc" providerId="ADAL" clId="{BFD803BB-D41D-4692-98E0-81D606F6ACFD}" dt="2024-05-22T08:09:23.863" v="55" actId="1076"/>
          <ac:spMkLst>
            <pc:docMk/>
            <pc:sldMk cId="2627507118" sldId="269"/>
            <ac:spMk id="8" creationId="{838227A1-25A4-5A4C-D841-FA83F860746E}"/>
          </ac:spMkLst>
        </pc:spChg>
        <pc:grpChg chg="add mod">
          <ac:chgData name="Sarath Somanath" userId="80f8649e-076e-4493-a859-67453348c9dc" providerId="ADAL" clId="{BFD803BB-D41D-4692-98E0-81D606F6ACFD}" dt="2024-05-23T10:11:06.794" v="331"/>
          <ac:grpSpMkLst>
            <pc:docMk/>
            <pc:sldMk cId="2627507118" sldId="269"/>
            <ac:grpSpMk id="2" creationId="{9C180E1C-9DA7-C273-0378-577F59DE7FFB}"/>
          </ac:grpSpMkLst>
        </pc:grpChg>
        <pc:picChg chg="mod">
          <ac:chgData name="Sarath Somanath" userId="80f8649e-076e-4493-a859-67453348c9dc" providerId="ADAL" clId="{BFD803BB-D41D-4692-98E0-81D606F6ACFD}" dt="2024-05-23T10:11:06.794" v="331"/>
          <ac:picMkLst>
            <pc:docMk/>
            <pc:sldMk cId="2627507118" sldId="269"/>
            <ac:picMk id="3" creationId="{E0D1995C-BB1C-BA51-7A23-D01CDDE6E722}"/>
          </ac:picMkLst>
        </pc:picChg>
        <pc:picChg chg="mod">
          <ac:chgData name="Sarath Somanath" userId="80f8649e-076e-4493-a859-67453348c9dc" providerId="ADAL" clId="{BFD803BB-D41D-4692-98E0-81D606F6ACFD}" dt="2024-05-23T10:11:06.794" v="331"/>
          <ac:picMkLst>
            <pc:docMk/>
            <pc:sldMk cId="2627507118" sldId="269"/>
            <ac:picMk id="6" creationId="{E1BCFBF5-DE9E-60EF-8DA9-E922C80CA897}"/>
          </ac:picMkLst>
        </pc:picChg>
        <pc:picChg chg="add mod">
          <ac:chgData name="Sarath Somanath" userId="80f8649e-076e-4493-a859-67453348c9dc" providerId="ADAL" clId="{BFD803BB-D41D-4692-98E0-81D606F6ACFD}" dt="2024-05-22T08:09:39.838" v="57" actId="14861"/>
          <ac:picMkLst>
            <pc:docMk/>
            <pc:sldMk cId="2627507118" sldId="269"/>
            <ac:picMk id="7" creationId="{5CAF85EC-9C69-5750-79C1-CC7BCB4A0671}"/>
          </ac:picMkLst>
        </pc:picChg>
        <pc:cxnChg chg="mod">
          <ac:chgData name="Sarath Somanath" userId="80f8649e-076e-4493-a859-67453348c9dc" providerId="ADAL" clId="{BFD803BB-D41D-4692-98E0-81D606F6ACFD}" dt="2024-05-23T10:11:06.794" v="331"/>
          <ac:cxnSpMkLst>
            <pc:docMk/>
            <pc:sldMk cId="2627507118" sldId="269"/>
            <ac:cxnSpMk id="9" creationId="{37F2C04D-C5AC-6B6F-BDAB-73EEC616A2CA}"/>
          </ac:cxnSpMkLst>
        </pc:cxnChg>
      </pc:sldChg>
      <pc:sldChg chg="addSp delSp modSp new mod modTransition setBg">
        <pc:chgData name="Sarath Somanath" userId="80f8649e-076e-4493-a859-67453348c9dc" providerId="ADAL" clId="{BFD803BB-D41D-4692-98E0-81D606F6ACFD}" dt="2024-05-23T10:11:25.789" v="333"/>
        <pc:sldMkLst>
          <pc:docMk/>
          <pc:sldMk cId="959184472" sldId="270"/>
        </pc:sldMkLst>
        <pc:spChg chg="del">
          <ac:chgData name="Sarath Somanath" userId="80f8649e-076e-4493-a859-67453348c9dc" providerId="ADAL" clId="{BFD803BB-D41D-4692-98E0-81D606F6ACFD}" dt="2024-05-22T08:09:54.145" v="59" actId="478"/>
          <ac:spMkLst>
            <pc:docMk/>
            <pc:sldMk cId="959184472" sldId="270"/>
            <ac:spMk id="2" creationId="{091121D6-6953-1E10-E15C-CBBC55FAD07C}"/>
          </ac:spMkLst>
        </pc:spChg>
        <pc:spChg chg="del">
          <ac:chgData name="Sarath Somanath" userId="80f8649e-076e-4493-a859-67453348c9dc" providerId="ADAL" clId="{BFD803BB-D41D-4692-98E0-81D606F6ACFD}" dt="2024-05-22T08:09:54.145" v="59" actId="478"/>
          <ac:spMkLst>
            <pc:docMk/>
            <pc:sldMk cId="959184472" sldId="270"/>
            <ac:spMk id="3" creationId="{1FDC3E1A-1413-E643-E918-710122510E15}"/>
          </ac:spMkLst>
        </pc:spChg>
        <pc:spChg chg="add mod">
          <ac:chgData name="Sarath Somanath" userId="80f8649e-076e-4493-a859-67453348c9dc" providerId="ADAL" clId="{BFD803BB-D41D-4692-98E0-81D606F6ACFD}" dt="2024-05-22T09:41:04.911" v="329" actId="20577"/>
          <ac:spMkLst>
            <pc:docMk/>
            <pc:sldMk cId="959184472" sldId="270"/>
            <ac:spMk id="4" creationId="{2C3FFAD6-9084-1729-84AE-331D9787510F}"/>
          </ac:spMkLst>
        </pc:spChg>
        <pc:spChg chg="add mod">
          <ac:chgData name="Sarath Somanath" userId="80f8649e-076e-4493-a859-67453348c9dc" providerId="ADAL" clId="{BFD803BB-D41D-4692-98E0-81D606F6ACFD}" dt="2024-05-22T08:12:15.742" v="96" actId="1076"/>
          <ac:spMkLst>
            <pc:docMk/>
            <pc:sldMk cId="959184472" sldId="270"/>
            <ac:spMk id="5" creationId="{46DA5C09-9C0F-24A1-8DAC-11F45A807BCB}"/>
          </ac:spMkLst>
        </pc:spChg>
        <pc:spChg chg="add mod ord">
          <ac:chgData name="Sarath Somanath" userId="80f8649e-076e-4493-a859-67453348c9dc" providerId="ADAL" clId="{BFD803BB-D41D-4692-98E0-81D606F6ACFD}" dt="2024-05-22T08:11:33.401" v="85" actId="167"/>
          <ac:spMkLst>
            <pc:docMk/>
            <pc:sldMk cId="959184472" sldId="270"/>
            <ac:spMk id="6" creationId="{C88CFB36-9697-B15B-EB67-7943F86C95C7}"/>
          </ac:spMkLst>
        </pc:spChg>
        <pc:grpChg chg="add mod">
          <ac:chgData name="Sarath Somanath" userId="80f8649e-076e-4493-a859-67453348c9dc" providerId="ADAL" clId="{BFD803BB-D41D-4692-98E0-81D606F6ACFD}" dt="2024-05-23T10:11:25.789" v="333"/>
          <ac:grpSpMkLst>
            <pc:docMk/>
            <pc:sldMk cId="959184472" sldId="270"/>
            <ac:grpSpMk id="2" creationId="{65A0D031-3D0A-3B6C-4E5E-8B886DCEAE8E}"/>
          </ac:grpSpMkLst>
        </pc:grpChg>
        <pc:picChg chg="mod">
          <ac:chgData name="Sarath Somanath" userId="80f8649e-076e-4493-a859-67453348c9dc" providerId="ADAL" clId="{BFD803BB-D41D-4692-98E0-81D606F6ACFD}" dt="2024-05-23T10:11:25.789" v="333"/>
          <ac:picMkLst>
            <pc:docMk/>
            <pc:sldMk cId="959184472" sldId="270"/>
            <ac:picMk id="3" creationId="{5940FE7A-53E3-2EF7-8209-E14A28EF2077}"/>
          </ac:picMkLst>
        </pc:picChg>
        <pc:picChg chg="mod">
          <ac:chgData name="Sarath Somanath" userId="80f8649e-076e-4493-a859-67453348c9dc" providerId="ADAL" clId="{BFD803BB-D41D-4692-98E0-81D606F6ACFD}" dt="2024-05-23T10:11:25.789" v="333"/>
          <ac:picMkLst>
            <pc:docMk/>
            <pc:sldMk cId="959184472" sldId="270"/>
            <ac:picMk id="7" creationId="{1B363F05-F4E4-4A2C-2B56-CA5F05F75149}"/>
          </ac:picMkLst>
        </pc:picChg>
        <pc:cxnChg chg="mod">
          <ac:chgData name="Sarath Somanath" userId="80f8649e-076e-4493-a859-67453348c9dc" providerId="ADAL" clId="{BFD803BB-D41D-4692-98E0-81D606F6ACFD}" dt="2024-05-23T10:11:25.789" v="333"/>
          <ac:cxnSpMkLst>
            <pc:docMk/>
            <pc:sldMk cId="959184472" sldId="270"/>
            <ac:cxnSpMk id="8" creationId="{32CC9320-CE44-B8B0-E64C-5134F3290162}"/>
          </ac:cxnSpMkLst>
        </pc:cxnChg>
      </pc:sldChg>
      <pc:sldChg chg="addSp delSp modSp new mod modTransition modAnim">
        <pc:chgData name="Sarath Somanath" userId="80f8649e-076e-4493-a859-67453348c9dc" providerId="ADAL" clId="{BFD803BB-D41D-4692-98E0-81D606F6ACFD}" dt="2024-05-23T10:11:27.147" v="334"/>
        <pc:sldMkLst>
          <pc:docMk/>
          <pc:sldMk cId="1918352625" sldId="271"/>
        </pc:sldMkLst>
        <pc:spChg chg="del">
          <ac:chgData name="Sarath Somanath" userId="80f8649e-076e-4493-a859-67453348c9dc" providerId="ADAL" clId="{BFD803BB-D41D-4692-98E0-81D606F6ACFD}" dt="2024-05-22T08:12:37.433" v="98" actId="478"/>
          <ac:spMkLst>
            <pc:docMk/>
            <pc:sldMk cId="1918352625" sldId="271"/>
            <ac:spMk id="2" creationId="{9EBD1C8B-CDA7-FAA9-2416-06FD6E355934}"/>
          </ac:spMkLst>
        </pc:spChg>
        <pc:spChg chg="del">
          <ac:chgData name="Sarath Somanath" userId="80f8649e-076e-4493-a859-67453348c9dc" providerId="ADAL" clId="{BFD803BB-D41D-4692-98E0-81D606F6ACFD}" dt="2024-05-22T08:12:37.433" v="98" actId="478"/>
          <ac:spMkLst>
            <pc:docMk/>
            <pc:sldMk cId="1918352625" sldId="271"/>
            <ac:spMk id="3" creationId="{5EB26F5B-A845-0573-077A-F18F9937EC7B}"/>
          </ac:spMkLst>
        </pc:spChg>
        <pc:grpChg chg="add mod">
          <ac:chgData name="Sarath Somanath" userId="80f8649e-076e-4493-a859-67453348c9dc" providerId="ADAL" clId="{BFD803BB-D41D-4692-98E0-81D606F6ACFD}" dt="2024-05-23T10:11:27.147" v="334"/>
          <ac:grpSpMkLst>
            <pc:docMk/>
            <pc:sldMk cId="1918352625" sldId="271"/>
            <ac:grpSpMk id="2" creationId="{B70AB0DF-5657-627A-FBDC-7CF32021B572}"/>
          </ac:grpSpMkLst>
        </pc:grpChg>
        <pc:picChg chg="mod">
          <ac:chgData name="Sarath Somanath" userId="80f8649e-076e-4493-a859-67453348c9dc" providerId="ADAL" clId="{BFD803BB-D41D-4692-98E0-81D606F6ACFD}" dt="2024-05-23T10:11:27.147" v="334"/>
          <ac:picMkLst>
            <pc:docMk/>
            <pc:sldMk cId="1918352625" sldId="271"/>
            <ac:picMk id="3" creationId="{BB24D47F-E2A1-E44A-63F7-B9C4E6023080}"/>
          </ac:picMkLst>
        </pc:picChg>
        <pc:picChg chg="add mod">
          <ac:chgData name="Sarath Somanath" userId="80f8649e-076e-4493-a859-67453348c9dc" providerId="ADAL" clId="{BFD803BB-D41D-4692-98E0-81D606F6ACFD}" dt="2024-05-22T08:13:07.975" v="106" actId="14100"/>
          <ac:picMkLst>
            <pc:docMk/>
            <pc:sldMk cId="1918352625" sldId="271"/>
            <ac:picMk id="4" creationId="{923E932B-8411-BEA2-BB5E-7DDCD62304CF}"/>
          </ac:picMkLst>
        </pc:picChg>
        <pc:picChg chg="mod">
          <ac:chgData name="Sarath Somanath" userId="80f8649e-076e-4493-a859-67453348c9dc" providerId="ADAL" clId="{BFD803BB-D41D-4692-98E0-81D606F6ACFD}" dt="2024-05-23T10:11:27.147" v="334"/>
          <ac:picMkLst>
            <pc:docMk/>
            <pc:sldMk cId="1918352625" sldId="271"/>
            <ac:picMk id="5" creationId="{35B20FD7-E39F-4F11-3759-DED94632B31E}"/>
          </ac:picMkLst>
        </pc:picChg>
        <pc:cxnChg chg="mod">
          <ac:chgData name="Sarath Somanath" userId="80f8649e-076e-4493-a859-67453348c9dc" providerId="ADAL" clId="{BFD803BB-D41D-4692-98E0-81D606F6ACFD}" dt="2024-05-23T10:11:27.147" v="334"/>
          <ac:cxnSpMkLst>
            <pc:docMk/>
            <pc:sldMk cId="1918352625" sldId="271"/>
            <ac:cxnSpMk id="6" creationId="{8DF30FB9-5ECE-A9D2-EB67-B1150871616D}"/>
          </ac:cxnSpMkLst>
        </pc:cxnChg>
      </pc:sldChg>
      <pc:sldChg chg="addSp delSp modSp new mod modTransition modAnim">
        <pc:chgData name="Sarath Somanath" userId="80f8649e-076e-4493-a859-67453348c9dc" providerId="ADAL" clId="{BFD803BB-D41D-4692-98E0-81D606F6ACFD}" dt="2024-05-23T10:11:28.707" v="335"/>
        <pc:sldMkLst>
          <pc:docMk/>
          <pc:sldMk cId="769947930" sldId="272"/>
        </pc:sldMkLst>
        <pc:spChg chg="del">
          <ac:chgData name="Sarath Somanath" userId="80f8649e-076e-4493-a859-67453348c9dc" providerId="ADAL" clId="{BFD803BB-D41D-4692-98E0-81D606F6ACFD}" dt="2024-05-22T08:12:49.114" v="101" actId="478"/>
          <ac:spMkLst>
            <pc:docMk/>
            <pc:sldMk cId="769947930" sldId="272"/>
            <ac:spMk id="2" creationId="{41C8F8D9-38DE-C252-7120-5BD30C214428}"/>
          </ac:spMkLst>
        </pc:spChg>
        <pc:spChg chg="del">
          <ac:chgData name="Sarath Somanath" userId="80f8649e-076e-4493-a859-67453348c9dc" providerId="ADAL" clId="{BFD803BB-D41D-4692-98E0-81D606F6ACFD}" dt="2024-05-22T08:12:49.114" v="101" actId="478"/>
          <ac:spMkLst>
            <pc:docMk/>
            <pc:sldMk cId="769947930" sldId="272"/>
            <ac:spMk id="3" creationId="{21DC6577-A747-8965-8E93-F44552ACF160}"/>
          </ac:spMkLst>
        </pc:spChg>
        <pc:grpChg chg="add mod">
          <ac:chgData name="Sarath Somanath" userId="80f8649e-076e-4493-a859-67453348c9dc" providerId="ADAL" clId="{BFD803BB-D41D-4692-98E0-81D606F6ACFD}" dt="2024-05-23T10:11:28.707" v="335"/>
          <ac:grpSpMkLst>
            <pc:docMk/>
            <pc:sldMk cId="769947930" sldId="272"/>
            <ac:grpSpMk id="2" creationId="{6CCF4CA9-4842-CCDA-603C-F9F73626F301}"/>
          </ac:grpSpMkLst>
        </pc:grpChg>
        <pc:picChg chg="mod">
          <ac:chgData name="Sarath Somanath" userId="80f8649e-076e-4493-a859-67453348c9dc" providerId="ADAL" clId="{BFD803BB-D41D-4692-98E0-81D606F6ACFD}" dt="2024-05-23T10:11:28.707" v="335"/>
          <ac:picMkLst>
            <pc:docMk/>
            <pc:sldMk cId="769947930" sldId="272"/>
            <ac:picMk id="3" creationId="{C980F115-4422-D66A-5DC8-B8130473B822}"/>
          </ac:picMkLst>
        </pc:picChg>
        <pc:picChg chg="add mod">
          <ac:chgData name="Sarath Somanath" userId="80f8649e-076e-4493-a859-67453348c9dc" providerId="ADAL" clId="{BFD803BB-D41D-4692-98E0-81D606F6ACFD}" dt="2024-05-22T08:12:57.695" v="104" actId="14100"/>
          <ac:picMkLst>
            <pc:docMk/>
            <pc:sldMk cId="769947930" sldId="272"/>
            <ac:picMk id="4" creationId="{9F5F534D-6D0F-C31D-E899-BA4FF4304F18}"/>
          </ac:picMkLst>
        </pc:picChg>
        <pc:picChg chg="mod">
          <ac:chgData name="Sarath Somanath" userId="80f8649e-076e-4493-a859-67453348c9dc" providerId="ADAL" clId="{BFD803BB-D41D-4692-98E0-81D606F6ACFD}" dt="2024-05-23T10:11:28.707" v="335"/>
          <ac:picMkLst>
            <pc:docMk/>
            <pc:sldMk cId="769947930" sldId="272"/>
            <ac:picMk id="5" creationId="{F5B342EF-F246-2DD7-C12D-DF4E0C6B7212}"/>
          </ac:picMkLst>
        </pc:picChg>
        <pc:cxnChg chg="mod">
          <ac:chgData name="Sarath Somanath" userId="80f8649e-076e-4493-a859-67453348c9dc" providerId="ADAL" clId="{BFD803BB-D41D-4692-98E0-81D606F6ACFD}" dt="2024-05-23T10:11:28.707" v="335"/>
          <ac:cxnSpMkLst>
            <pc:docMk/>
            <pc:sldMk cId="769947930" sldId="272"/>
            <ac:cxnSpMk id="6" creationId="{B6F0A9EE-A082-5CC8-90CA-039A9A999967}"/>
          </ac:cxnSpMkLst>
        </pc:cxnChg>
      </pc:sldChg>
      <pc:sldChg chg="addSp delSp modSp new mod ord modTransition setBg">
        <pc:chgData name="Sarath Somanath" userId="80f8649e-076e-4493-a859-67453348c9dc" providerId="ADAL" clId="{BFD803BB-D41D-4692-98E0-81D606F6ACFD}" dt="2024-05-23T10:11:30.659" v="336"/>
        <pc:sldMkLst>
          <pc:docMk/>
          <pc:sldMk cId="3917119112" sldId="273"/>
        </pc:sldMkLst>
        <pc:spChg chg="del">
          <ac:chgData name="Sarath Somanath" userId="80f8649e-076e-4493-a859-67453348c9dc" providerId="ADAL" clId="{BFD803BB-D41D-4692-98E0-81D606F6ACFD}" dt="2024-05-22T08:13:24.954" v="108" actId="478"/>
          <ac:spMkLst>
            <pc:docMk/>
            <pc:sldMk cId="3917119112" sldId="273"/>
            <ac:spMk id="2" creationId="{1569F9F0-A795-67F8-5803-748CCC67F7C9}"/>
          </ac:spMkLst>
        </pc:spChg>
        <pc:spChg chg="del">
          <ac:chgData name="Sarath Somanath" userId="80f8649e-076e-4493-a859-67453348c9dc" providerId="ADAL" clId="{BFD803BB-D41D-4692-98E0-81D606F6ACFD}" dt="2024-05-22T08:13:24.954" v="108" actId="478"/>
          <ac:spMkLst>
            <pc:docMk/>
            <pc:sldMk cId="3917119112" sldId="273"/>
            <ac:spMk id="3" creationId="{3F89E736-1FBA-30B5-C2AA-9B9475A219BE}"/>
          </ac:spMkLst>
        </pc:spChg>
        <pc:spChg chg="add mod">
          <ac:chgData name="Sarath Somanath" userId="80f8649e-076e-4493-a859-67453348c9dc" providerId="ADAL" clId="{BFD803BB-D41D-4692-98E0-81D606F6ACFD}" dt="2024-05-22T08:50:24.166" v="315" actId="1076"/>
          <ac:spMkLst>
            <pc:docMk/>
            <pc:sldMk cId="3917119112" sldId="273"/>
            <ac:spMk id="5" creationId="{A53F386C-544F-8765-1FFC-EE4DC3D23616}"/>
          </ac:spMkLst>
        </pc:spChg>
        <pc:grpChg chg="add mod">
          <ac:chgData name="Sarath Somanath" userId="80f8649e-076e-4493-a859-67453348c9dc" providerId="ADAL" clId="{BFD803BB-D41D-4692-98E0-81D606F6ACFD}" dt="2024-05-23T10:11:30.659" v="336"/>
          <ac:grpSpMkLst>
            <pc:docMk/>
            <pc:sldMk cId="3917119112" sldId="273"/>
            <ac:grpSpMk id="2" creationId="{4A262B20-78D1-4B90-CCE2-E339AF8C3844}"/>
          </ac:grpSpMkLst>
        </pc:grpChg>
        <pc:picChg chg="mod">
          <ac:chgData name="Sarath Somanath" userId="80f8649e-076e-4493-a859-67453348c9dc" providerId="ADAL" clId="{BFD803BB-D41D-4692-98E0-81D606F6ACFD}" dt="2024-05-23T10:11:30.659" v="336"/>
          <ac:picMkLst>
            <pc:docMk/>
            <pc:sldMk cId="3917119112" sldId="273"/>
            <ac:picMk id="3" creationId="{71BBC6ED-8ECB-4E35-406C-97CBF3AA1D1E}"/>
          </ac:picMkLst>
        </pc:picChg>
        <pc:picChg chg="add mod modCrop">
          <ac:chgData name="Sarath Somanath" userId="80f8649e-076e-4493-a859-67453348c9dc" providerId="ADAL" clId="{BFD803BB-D41D-4692-98E0-81D606F6ACFD}" dt="2024-05-22T08:15:10.364" v="139" actId="732"/>
          <ac:picMkLst>
            <pc:docMk/>
            <pc:sldMk cId="3917119112" sldId="273"/>
            <ac:picMk id="4" creationId="{25CEEFBB-F13A-40C1-627A-F77D48D1EEF6}"/>
          </ac:picMkLst>
        </pc:picChg>
        <pc:picChg chg="mod">
          <ac:chgData name="Sarath Somanath" userId="80f8649e-076e-4493-a859-67453348c9dc" providerId="ADAL" clId="{BFD803BB-D41D-4692-98E0-81D606F6ACFD}" dt="2024-05-23T10:11:30.659" v="336"/>
          <ac:picMkLst>
            <pc:docMk/>
            <pc:sldMk cId="3917119112" sldId="273"/>
            <ac:picMk id="6" creationId="{366627CB-0465-02E3-C50F-BEF30A1A751B}"/>
          </ac:picMkLst>
        </pc:picChg>
        <pc:cxnChg chg="mod">
          <ac:chgData name="Sarath Somanath" userId="80f8649e-076e-4493-a859-67453348c9dc" providerId="ADAL" clId="{BFD803BB-D41D-4692-98E0-81D606F6ACFD}" dt="2024-05-23T10:11:30.659" v="336"/>
          <ac:cxnSpMkLst>
            <pc:docMk/>
            <pc:sldMk cId="3917119112" sldId="273"/>
            <ac:cxnSpMk id="7" creationId="{44357BD2-88A5-E80C-C51B-AE5D93EE57C0}"/>
          </ac:cxnSpMkLst>
        </pc:cxnChg>
      </pc:sldChg>
      <pc:sldChg chg="addSp delSp modSp new mod modTransition setBg">
        <pc:chgData name="Sarath Somanath" userId="80f8649e-076e-4493-a859-67453348c9dc" providerId="ADAL" clId="{BFD803BB-D41D-4692-98E0-81D606F6ACFD}" dt="2024-05-23T10:11:09.928" v="332"/>
        <pc:sldMkLst>
          <pc:docMk/>
          <pc:sldMk cId="1539750751" sldId="274"/>
        </pc:sldMkLst>
        <pc:spChg chg="del">
          <ac:chgData name="Sarath Somanath" userId="80f8649e-076e-4493-a859-67453348c9dc" providerId="ADAL" clId="{BFD803BB-D41D-4692-98E0-81D606F6ACFD}" dt="2024-05-22T08:24:29.899" v="144" actId="478"/>
          <ac:spMkLst>
            <pc:docMk/>
            <pc:sldMk cId="1539750751" sldId="274"/>
            <ac:spMk id="2" creationId="{A5F8BE6B-B46E-77D9-14D0-ABB914DD00AD}"/>
          </ac:spMkLst>
        </pc:spChg>
        <pc:spChg chg="del">
          <ac:chgData name="Sarath Somanath" userId="80f8649e-076e-4493-a859-67453348c9dc" providerId="ADAL" clId="{BFD803BB-D41D-4692-98E0-81D606F6ACFD}" dt="2024-05-22T08:24:29.899" v="144" actId="478"/>
          <ac:spMkLst>
            <pc:docMk/>
            <pc:sldMk cId="1539750751" sldId="274"/>
            <ac:spMk id="3" creationId="{AD5FEFB0-4881-08B6-70F5-1D58D980BFB9}"/>
          </ac:spMkLst>
        </pc:spChg>
        <pc:spChg chg="add del mod">
          <ac:chgData name="Sarath Somanath" userId="80f8649e-076e-4493-a859-67453348c9dc" providerId="ADAL" clId="{BFD803BB-D41D-4692-98E0-81D606F6ACFD}" dt="2024-05-22T08:34:28.129" v="268" actId="478"/>
          <ac:spMkLst>
            <pc:docMk/>
            <pc:sldMk cId="1539750751" sldId="274"/>
            <ac:spMk id="5" creationId="{10733CDE-2E24-003D-EAEA-7248DE60740C}"/>
          </ac:spMkLst>
        </pc:spChg>
        <pc:spChg chg="add del mod">
          <ac:chgData name="Sarath Somanath" userId="80f8649e-076e-4493-a859-67453348c9dc" providerId="ADAL" clId="{BFD803BB-D41D-4692-98E0-81D606F6ACFD}" dt="2024-05-22T08:34:28.129" v="268" actId="478"/>
          <ac:spMkLst>
            <pc:docMk/>
            <pc:sldMk cId="1539750751" sldId="274"/>
            <ac:spMk id="6" creationId="{5A4F2B3A-C2A1-9393-9E32-FC5725B18232}"/>
          </ac:spMkLst>
        </pc:spChg>
        <pc:spChg chg="add mod">
          <ac:chgData name="Sarath Somanath" userId="80f8649e-076e-4493-a859-67453348c9dc" providerId="ADAL" clId="{BFD803BB-D41D-4692-98E0-81D606F6ACFD}" dt="2024-05-22T08:34:10.652" v="261"/>
          <ac:spMkLst>
            <pc:docMk/>
            <pc:sldMk cId="1539750751" sldId="274"/>
            <ac:spMk id="7" creationId="{287C0204-2DEF-0616-6F2C-CB94E0ED776E}"/>
          </ac:spMkLst>
        </pc:spChg>
        <pc:spChg chg="add mod">
          <ac:chgData name="Sarath Somanath" userId="80f8649e-076e-4493-a859-67453348c9dc" providerId="ADAL" clId="{BFD803BB-D41D-4692-98E0-81D606F6ACFD}" dt="2024-05-22T08:34:10.652" v="261"/>
          <ac:spMkLst>
            <pc:docMk/>
            <pc:sldMk cId="1539750751" sldId="274"/>
            <ac:spMk id="8" creationId="{CD437E60-9B35-4C4A-2F13-A7C9837900BB}"/>
          </ac:spMkLst>
        </pc:spChg>
        <pc:spChg chg="add mod">
          <ac:chgData name="Sarath Somanath" userId="80f8649e-076e-4493-a859-67453348c9dc" providerId="ADAL" clId="{BFD803BB-D41D-4692-98E0-81D606F6ACFD}" dt="2024-05-22T08:42:06.392" v="277" actId="1076"/>
          <ac:spMkLst>
            <pc:docMk/>
            <pc:sldMk cId="1539750751" sldId="274"/>
            <ac:spMk id="9" creationId="{2B22A52B-4A06-08DD-17D5-7BAF0C27F089}"/>
          </ac:spMkLst>
        </pc:spChg>
        <pc:spChg chg="add mod">
          <ac:chgData name="Sarath Somanath" userId="80f8649e-076e-4493-a859-67453348c9dc" providerId="ADAL" clId="{BFD803BB-D41D-4692-98E0-81D606F6ACFD}" dt="2024-05-22T08:42:06.392" v="277" actId="1076"/>
          <ac:spMkLst>
            <pc:docMk/>
            <pc:sldMk cId="1539750751" sldId="274"/>
            <ac:spMk id="10" creationId="{3E478062-1CCC-916B-AE36-D7D0AEAEE0B3}"/>
          </ac:spMkLst>
        </pc:spChg>
        <pc:grpChg chg="add mod">
          <ac:chgData name="Sarath Somanath" userId="80f8649e-076e-4493-a859-67453348c9dc" providerId="ADAL" clId="{BFD803BB-D41D-4692-98E0-81D606F6ACFD}" dt="2024-05-23T10:11:09.928" v="332"/>
          <ac:grpSpMkLst>
            <pc:docMk/>
            <pc:sldMk cId="1539750751" sldId="274"/>
            <ac:grpSpMk id="2" creationId="{7B9166C2-7632-8068-A87A-FEB709C35D1B}"/>
          </ac:grpSpMkLst>
        </pc:grpChg>
        <pc:picChg chg="mod">
          <ac:chgData name="Sarath Somanath" userId="80f8649e-076e-4493-a859-67453348c9dc" providerId="ADAL" clId="{BFD803BB-D41D-4692-98E0-81D606F6ACFD}" dt="2024-05-23T10:11:09.928" v="332"/>
          <ac:picMkLst>
            <pc:docMk/>
            <pc:sldMk cId="1539750751" sldId="274"/>
            <ac:picMk id="3" creationId="{62194B7C-8FA5-5670-D1E2-E591D73EBE06}"/>
          </ac:picMkLst>
        </pc:picChg>
        <pc:picChg chg="mod">
          <ac:chgData name="Sarath Somanath" userId="80f8649e-076e-4493-a859-67453348c9dc" providerId="ADAL" clId="{BFD803BB-D41D-4692-98E0-81D606F6ACFD}" dt="2024-05-23T10:11:09.928" v="332"/>
          <ac:picMkLst>
            <pc:docMk/>
            <pc:sldMk cId="1539750751" sldId="274"/>
            <ac:picMk id="4" creationId="{8A306F7A-1252-6027-7A44-B04A9D1FF8C7}"/>
          </ac:picMkLst>
        </pc:picChg>
        <pc:picChg chg="add del mod">
          <ac:chgData name="Sarath Somanath" userId="80f8649e-076e-4493-a859-67453348c9dc" providerId="ADAL" clId="{BFD803BB-D41D-4692-98E0-81D606F6ACFD}" dt="2024-05-22T08:34:04.886" v="260" actId="478"/>
          <ac:picMkLst>
            <pc:docMk/>
            <pc:sldMk cId="1539750751" sldId="274"/>
            <ac:picMk id="4" creationId="{B51E9662-497A-D762-491C-0A6C7F838CC0}"/>
          </ac:picMkLst>
        </pc:picChg>
        <pc:cxnChg chg="mod">
          <ac:chgData name="Sarath Somanath" userId="80f8649e-076e-4493-a859-67453348c9dc" providerId="ADAL" clId="{BFD803BB-D41D-4692-98E0-81D606F6ACFD}" dt="2024-05-23T10:11:09.928" v="332"/>
          <ac:cxnSpMkLst>
            <pc:docMk/>
            <pc:sldMk cId="1539750751" sldId="274"/>
            <ac:cxnSpMk id="5" creationId="{CBF090AB-6D35-8721-44FF-CD48169706DE}"/>
          </ac:cxnSpMkLst>
        </pc:cxnChg>
      </pc:sldChg>
      <pc:sldChg chg="add setBg">
        <pc:chgData name="Sarath Somanath" userId="80f8649e-076e-4493-a859-67453348c9dc" providerId="ADAL" clId="{BFD803BB-D41D-4692-98E0-81D606F6ACFD}" dt="2024-05-29T10:00:38.046" v="344"/>
        <pc:sldMkLst>
          <pc:docMk/>
          <pc:sldMk cId="3927365193" sldId="285"/>
        </pc:sldMkLst>
      </pc:sldChg>
    </pc:docChg>
  </pc:docChgLst>
  <pc:docChgLst>
    <pc:chgData name="Johni David" userId="3daf098e-be37-4f5c-a7f8-8e338990d6af" providerId="ADAL" clId="{1B8E1D0B-B261-4018-B1AC-C7A5308D0F6A}"/>
    <pc:docChg chg="modSld">
      <pc:chgData name="Johni David" userId="3daf098e-be37-4f5c-a7f8-8e338990d6af" providerId="ADAL" clId="{1B8E1D0B-B261-4018-B1AC-C7A5308D0F6A}" dt="2024-05-23T09:58:47.387" v="4" actId="6549"/>
      <pc:docMkLst>
        <pc:docMk/>
      </pc:docMkLst>
      <pc:sldChg chg="modSp mod">
        <pc:chgData name="Johni David" userId="3daf098e-be37-4f5c-a7f8-8e338990d6af" providerId="ADAL" clId="{1B8E1D0B-B261-4018-B1AC-C7A5308D0F6A}" dt="2024-05-23T09:58:47.387" v="4" actId="6549"/>
        <pc:sldMkLst>
          <pc:docMk/>
          <pc:sldMk cId="3069069495" sldId="257"/>
        </pc:sldMkLst>
        <pc:graphicFrameChg chg="mod modGraphic">
          <ac:chgData name="Johni David" userId="3daf098e-be37-4f5c-a7f8-8e338990d6af" providerId="ADAL" clId="{1B8E1D0B-B261-4018-B1AC-C7A5308D0F6A}" dt="2024-05-23T09:58:47.387" v="4" actId="6549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modSp mod">
        <pc:chgData name="Johni David" userId="3daf098e-be37-4f5c-a7f8-8e338990d6af" providerId="ADAL" clId="{1B8E1D0B-B261-4018-B1AC-C7A5308D0F6A}" dt="2024-05-23T09:58:17.601" v="3"/>
        <pc:sldMkLst>
          <pc:docMk/>
          <pc:sldMk cId="2199477917" sldId="265"/>
        </pc:sldMkLst>
        <pc:spChg chg="mod">
          <ac:chgData name="Johni David" userId="3daf098e-be37-4f5c-a7f8-8e338990d6af" providerId="ADAL" clId="{1B8E1D0B-B261-4018-B1AC-C7A5308D0F6A}" dt="2024-05-23T09:58:17.601" v="3"/>
          <ac:spMkLst>
            <pc:docMk/>
            <pc:sldMk cId="2199477917" sldId="265"/>
            <ac:spMk id="4" creationId="{4C370B9F-168B-A64A-6F41-F113A109E09F}"/>
          </ac:spMkLst>
        </pc:spChg>
      </pc:sldChg>
    </pc:docChg>
  </pc:docChgLst>
  <pc:docChgLst>
    <pc:chgData name="Sarath Somanath" userId="80f8649e-076e-4493-a859-67453348c9dc" providerId="ADAL" clId="{B77D6CD9-CF3E-4BAF-A247-D5A9FE8AF78C}"/>
    <pc:docChg chg="custSel modSld">
      <pc:chgData name="Sarath Somanath" userId="80f8649e-076e-4493-a859-67453348c9dc" providerId="ADAL" clId="{B77D6CD9-CF3E-4BAF-A247-D5A9FE8AF78C}" dt="2024-05-22T06:38:55.135" v="53" actId="207"/>
      <pc:docMkLst>
        <pc:docMk/>
      </pc:docMkLst>
      <pc:sldChg chg="modTransition">
        <pc:chgData name="Sarath Somanath" userId="80f8649e-076e-4493-a859-67453348c9dc" providerId="ADAL" clId="{B77D6CD9-CF3E-4BAF-A247-D5A9FE8AF78C}" dt="2024-05-22T06:21:14.779" v="29"/>
        <pc:sldMkLst>
          <pc:docMk/>
          <pc:sldMk cId="455405738" sldId="256"/>
        </pc:sldMkLst>
      </pc:sldChg>
      <pc:sldChg chg="modSp mod modTransition">
        <pc:chgData name="Sarath Somanath" userId="80f8649e-076e-4493-a859-67453348c9dc" providerId="ADAL" clId="{B77D6CD9-CF3E-4BAF-A247-D5A9FE8AF78C}" dt="2024-05-22T06:21:14.779" v="29"/>
        <pc:sldMkLst>
          <pc:docMk/>
          <pc:sldMk cId="3069069495" sldId="257"/>
        </pc:sldMkLst>
        <pc:graphicFrameChg chg="mod modGraphic">
          <ac:chgData name="Sarath Somanath" userId="80f8649e-076e-4493-a859-67453348c9dc" providerId="ADAL" clId="{B77D6CD9-CF3E-4BAF-A247-D5A9FE8AF78C}" dt="2024-05-22T04:48:44.990" v="12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modTransition">
        <pc:chgData name="Sarath Somanath" userId="80f8649e-076e-4493-a859-67453348c9dc" providerId="ADAL" clId="{B77D6CD9-CF3E-4BAF-A247-D5A9FE8AF78C}" dt="2024-05-22T06:21:14.779" v="29"/>
        <pc:sldMkLst>
          <pc:docMk/>
          <pc:sldMk cId="606642835" sldId="258"/>
        </pc:sldMkLst>
      </pc:sldChg>
      <pc:sldChg chg="addSp modSp mod modTransition">
        <pc:chgData name="Sarath Somanath" userId="80f8649e-076e-4493-a859-67453348c9dc" providerId="ADAL" clId="{B77D6CD9-CF3E-4BAF-A247-D5A9FE8AF78C}" dt="2024-05-22T06:37:07.087" v="39"/>
        <pc:sldMkLst>
          <pc:docMk/>
          <pc:sldMk cId="3890941610" sldId="259"/>
        </pc:sldMkLst>
        <pc:spChg chg="mod">
          <ac:chgData name="Sarath Somanath" userId="80f8649e-076e-4493-a859-67453348c9dc" providerId="ADAL" clId="{B77D6CD9-CF3E-4BAF-A247-D5A9FE8AF78C}" dt="2024-05-22T06:36:44.781" v="33" actId="1076"/>
          <ac:spMkLst>
            <pc:docMk/>
            <pc:sldMk cId="3890941610" sldId="259"/>
            <ac:spMk id="6" creationId="{6B21C7D4-203E-35A4-1184-51A9757E693E}"/>
          </ac:spMkLst>
        </pc:spChg>
        <pc:grpChg chg="add mod">
          <ac:chgData name="Sarath Somanath" userId="80f8649e-076e-4493-a859-67453348c9dc" providerId="ADAL" clId="{B77D6CD9-CF3E-4BAF-A247-D5A9FE8AF78C}" dt="2024-05-22T06:37:03.685" v="38" actId="1076"/>
          <ac:grpSpMkLst>
            <pc:docMk/>
            <pc:sldMk cId="3890941610" sldId="259"/>
            <ac:grpSpMk id="2" creationId="{7E51B582-406F-B263-A9DF-057F35F3D29B}"/>
          </ac:grpSpMkLst>
        </pc:grpChg>
        <pc:picChg chg="mod">
          <ac:chgData name="Sarath Somanath" userId="80f8649e-076e-4493-a859-67453348c9dc" providerId="ADAL" clId="{B77D6CD9-CF3E-4BAF-A247-D5A9FE8AF78C}" dt="2024-05-22T06:37:03.685" v="38" actId="1076"/>
          <ac:picMkLst>
            <pc:docMk/>
            <pc:sldMk cId="3890941610" sldId="259"/>
            <ac:picMk id="3" creationId="{E8EEDE1B-3FC2-70B9-9F4F-A1F26B250E8E}"/>
          </ac:picMkLst>
        </pc:picChg>
        <pc:picChg chg="mod">
          <ac:chgData name="Sarath Somanath" userId="80f8649e-076e-4493-a859-67453348c9dc" providerId="ADAL" clId="{B77D6CD9-CF3E-4BAF-A247-D5A9FE8AF78C}" dt="2024-05-22T06:37:03.685" v="38" actId="1076"/>
          <ac:picMkLst>
            <pc:docMk/>
            <pc:sldMk cId="3890941610" sldId="259"/>
            <ac:picMk id="7" creationId="{9EA9EC9E-2406-AFBD-94F5-EA5CA086E3CE}"/>
          </ac:picMkLst>
        </pc:picChg>
        <pc:cxnChg chg="mod">
          <ac:chgData name="Sarath Somanath" userId="80f8649e-076e-4493-a859-67453348c9dc" providerId="ADAL" clId="{B77D6CD9-CF3E-4BAF-A247-D5A9FE8AF78C}" dt="2024-05-22T06:37:03.685" v="38" actId="1076"/>
          <ac:cxnSpMkLst>
            <pc:docMk/>
            <pc:sldMk cId="3890941610" sldId="259"/>
            <ac:cxnSpMk id="8" creationId="{6BEA66F5-2A5D-4B16-DF7B-97AED364FA70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8:15.337" v="50" actId="1076"/>
        <pc:sldMkLst>
          <pc:docMk/>
          <pc:sldMk cId="4239511263" sldId="260"/>
        </pc:sldMkLst>
        <pc:spChg chg="add mod">
          <ac:chgData name="Sarath Somanath" userId="80f8649e-076e-4493-a859-67453348c9dc" providerId="ADAL" clId="{B77D6CD9-CF3E-4BAF-A247-D5A9FE8AF78C}" dt="2024-05-22T06:37:24.239" v="41"/>
          <ac:spMkLst>
            <pc:docMk/>
            <pc:sldMk cId="4239511263" sldId="260"/>
            <ac:spMk id="2" creationId="{7DE92A8B-D09C-B5B8-2401-5F8AA0906911}"/>
          </ac:spMkLst>
        </pc:spChg>
        <pc:spChg chg="mod">
          <ac:chgData name="Sarath Somanath" userId="80f8649e-076e-4493-a859-67453348c9dc" providerId="ADAL" clId="{B77D6CD9-CF3E-4BAF-A247-D5A9FE8AF78C}" dt="2024-05-22T06:38:15.337" v="50" actId="1076"/>
          <ac:spMkLst>
            <pc:docMk/>
            <pc:sldMk cId="4239511263" sldId="260"/>
            <ac:spMk id="12" creationId="{3A9ED326-F64E-DD28-3737-DFCEA3ECA99E}"/>
          </ac:spMkLst>
        </pc:spChg>
        <pc:spChg chg="del">
          <ac:chgData name="Sarath Somanath" userId="80f8649e-076e-4493-a859-67453348c9dc" providerId="ADAL" clId="{B77D6CD9-CF3E-4BAF-A247-D5A9FE8AF78C}" dt="2024-05-22T06:37:22.962" v="40" actId="478"/>
          <ac:spMkLst>
            <pc:docMk/>
            <pc:sldMk cId="4239511263" sldId="260"/>
            <ac:spMk id="13" creationId="{62336610-D2CD-6F9F-0BFE-58BECFCC296F}"/>
          </ac:spMkLst>
        </pc:spChg>
        <pc:grpChg chg="add mod">
          <ac:chgData name="Sarath Somanath" userId="80f8649e-076e-4493-a859-67453348c9dc" providerId="ADAL" clId="{B77D6CD9-CF3E-4BAF-A247-D5A9FE8AF78C}" dt="2024-05-22T06:37:24.239" v="41"/>
          <ac:grpSpMkLst>
            <pc:docMk/>
            <pc:sldMk cId="4239511263" sldId="260"/>
            <ac:grpSpMk id="3" creationId="{725D9CA2-5851-C729-3A36-667E5C216728}"/>
          </ac:grpSpMkLst>
        </pc:grpChg>
        <pc:picChg chg="mod">
          <ac:chgData name="Sarath Somanath" userId="80f8649e-076e-4493-a859-67453348c9dc" providerId="ADAL" clId="{B77D6CD9-CF3E-4BAF-A247-D5A9FE8AF78C}" dt="2024-05-22T06:37:24.239" v="41"/>
          <ac:picMkLst>
            <pc:docMk/>
            <pc:sldMk cId="4239511263" sldId="260"/>
            <ac:picMk id="4" creationId="{F13D3F81-B486-95F7-39D0-F16D5CA032D4}"/>
          </ac:picMkLst>
        </pc:picChg>
        <pc:picChg chg="mod">
          <ac:chgData name="Sarath Somanath" userId="80f8649e-076e-4493-a859-67453348c9dc" providerId="ADAL" clId="{B77D6CD9-CF3E-4BAF-A247-D5A9FE8AF78C}" dt="2024-05-22T06:37:24.239" v="41"/>
          <ac:picMkLst>
            <pc:docMk/>
            <pc:sldMk cId="4239511263" sldId="260"/>
            <ac:picMk id="5" creationId="{7399E1A5-DF36-CE5A-B1A5-4ED422232E78}"/>
          </ac:picMkLst>
        </pc:picChg>
        <pc:picChg chg="mod">
          <ac:chgData name="Sarath Somanath" userId="80f8649e-076e-4493-a859-67453348c9dc" providerId="ADAL" clId="{B77D6CD9-CF3E-4BAF-A247-D5A9FE8AF78C}" dt="2024-05-22T06:21:36.439" v="30" actId="14100"/>
          <ac:picMkLst>
            <pc:docMk/>
            <pc:sldMk cId="4239511263" sldId="260"/>
            <ac:picMk id="14" creationId="{FDA671B0-0424-86B8-ACD8-55279BEDC00E}"/>
          </ac:picMkLst>
        </pc:picChg>
        <pc:cxnChg chg="mod">
          <ac:chgData name="Sarath Somanath" userId="80f8649e-076e-4493-a859-67453348c9dc" providerId="ADAL" clId="{B77D6CD9-CF3E-4BAF-A247-D5A9FE8AF78C}" dt="2024-05-22T06:37:24.239" v="41"/>
          <ac:cxnSpMkLst>
            <pc:docMk/>
            <pc:sldMk cId="4239511263" sldId="260"/>
            <ac:cxnSpMk id="6" creationId="{CD6C72AC-208F-68DD-E0F9-DFD3A2BF0F3E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7:28.608" v="43"/>
        <pc:sldMkLst>
          <pc:docMk/>
          <pc:sldMk cId="599213036" sldId="261"/>
        </pc:sldMkLst>
        <pc:spChg chg="add mod">
          <ac:chgData name="Sarath Somanath" userId="80f8649e-076e-4493-a859-67453348c9dc" providerId="ADAL" clId="{B77D6CD9-CF3E-4BAF-A247-D5A9FE8AF78C}" dt="2024-05-22T06:37:28.608" v="43"/>
          <ac:spMkLst>
            <pc:docMk/>
            <pc:sldMk cId="599213036" sldId="261"/>
            <ac:spMk id="2" creationId="{1C86169C-E009-F687-D80E-074E4C250ED2}"/>
          </ac:spMkLst>
        </pc:spChg>
        <pc:spChg chg="del">
          <ac:chgData name="Sarath Somanath" userId="80f8649e-076e-4493-a859-67453348c9dc" providerId="ADAL" clId="{B77D6CD9-CF3E-4BAF-A247-D5A9FE8AF78C}" dt="2024-05-22T06:37:28.120" v="42" actId="478"/>
          <ac:spMkLst>
            <pc:docMk/>
            <pc:sldMk cId="599213036" sldId="261"/>
            <ac:spMk id="6" creationId="{D661329A-BBBA-17CC-0331-80BB89CB70AA}"/>
          </ac:spMkLst>
        </pc:spChg>
        <pc:grpChg chg="add mod">
          <ac:chgData name="Sarath Somanath" userId="80f8649e-076e-4493-a859-67453348c9dc" providerId="ADAL" clId="{B77D6CD9-CF3E-4BAF-A247-D5A9FE8AF78C}" dt="2024-05-22T06:37:28.608" v="43"/>
          <ac:grpSpMkLst>
            <pc:docMk/>
            <pc:sldMk cId="599213036" sldId="261"/>
            <ac:grpSpMk id="3" creationId="{C9DB332F-5147-93E3-9CAE-F923367D3A62}"/>
          </ac:grpSpMkLst>
        </pc:grpChg>
        <pc:picChg chg="mod">
          <ac:chgData name="Sarath Somanath" userId="80f8649e-076e-4493-a859-67453348c9dc" providerId="ADAL" clId="{B77D6CD9-CF3E-4BAF-A247-D5A9FE8AF78C}" dt="2024-05-22T06:37:28.608" v="43"/>
          <ac:picMkLst>
            <pc:docMk/>
            <pc:sldMk cId="599213036" sldId="261"/>
            <ac:picMk id="7" creationId="{B68F1ABA-1658-C301-7D1B-6F6E42F0DF4D}"/>
          </ac:picMkLst>
        </pc:picChg>
        <pc:picChg chg="mod">
          <ac:chgData name="Sarath Somanath" userId="80f8649e-076e-4493-a859-67453348c9dc" providerId="ADAL" clId="{B77D6CD9-CF3E-4BAF-A247-D5A9FE8AF78C}" dt="2024-05-22T06:37:28.608" v="43"/>
          <ac:picMkLst>
            <pc:docMk/>
            <pc:sldMk cId="599213036" sldId="261"/>
            <ac:picMk id="8" creationId="{71C5F9FA-8782-D02A-1221-8B125682F0FD}"/>
          </ac:picMkLst>
        </pc:picChg>
        <pc:cxnChg chg="mod">
          <ac:chgData name="Sarath Somanath" userId="80f8649e-076e-4493-a859-67453348c9dc" providerId="ADAL" clId="{B77D6CD9-CF3E-4BAF-A247-D5A9FE8AF78C}" dt="2024-05-22T06:37:28.608" v="43"/>
          <ac:cxnSpMkLst>
            <pc:docMk/>
            <pc:sldMk cId="599213036" sldId="261"/>
            <ac:cxnSpMk id="9" creationId="{C27EA18C-7DA5-7BFA-39FA-8AEAF6AFE1E2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7:32.917" v="45"/>
        <pc:sldMkLst>
          <pc:docMk/>
          <pc:sldMk cId="3705006026" sldId="262"/>
        </pc:sldMkLst>
        <pc:spChg chg="add mod">
          <ac:chgData name="Sarath Somanath" userId="80f8649e-076e-4493-a859-67453348c9dc" providerId="ADAL" clId="{B77D6CD9-CF3E-4BAF-A247-D5A9FE8AF78C}" dt="2024-05-22T06:37:32.917" v="45"/>
          <ac:spMkLst>
            <pc:docMk/>
            <pc:sldMk cId="3705006026" sldId="262"/>
            <ac:spMk id="2" creationId="{CB7CB7E7-0B54-F7F4-F06B-82E15E4ABF23}"/>
          </ac:spMkLst>
        </pc:spChg>
        <pc:spChg chg="del">
          <ac:chgData name="Sarath Somanath" userId="80f8649e-076e-4493-a859-67453348c9dc" providerId="ADAL" clId="{B77D6CD9-CF3E-4BAF-A247-D5A9FE8AF78C}" dt="2024-05-22T06:37:32.263" v="44" actId="478"/>
          <ac:spMkLst>
            <pc:docMk/>
            <pc:sldMk cId="3705006026" sldId="262"/>
            <ac:spMk id="6" creationId="{A043871A-94BC-960F-613A-D32E13224E7F}"/>
          </ac:spMkLst>
        </pc:spChg>
        <pc:grpChg chg="add mod">
          <ac:chgData name="Sarath Somanath" userId="80f8649e-076e-4493-a859-67453348c9dc" providerId="ADAL" clId="{B77D6CD9-CF3E-4BAF-A247-D5A9FE8AF78C}" dt="2024-05-22T06:37:32.917" v="45"/>
          <ac:grpSpMkLst>
            <pc:docMk/>
            <pc:sldMk cId="3705006026" sldId="262"/>
            <ac:grpSpMk id="3" creationId="{444694BF-A724-387E-5ECA-1735BC2DF606}"/>
          </ac:grpSpMkLst>
        </pc:grpChg>
        <pc:picChg chg="mod">
          <ac:chgData name="Sarath Somanath" userId="80f8649e-076e-4493-a859-67453348c9dc" providerId="ADAL" clId="{B77D6CD9-CF3E-4BAF-A247-D5A9FE8AF78C}" dt="2024-05-22T06:37:32.917" v="45"/>
          <ac:picMkLst>
            <pc:docMk/>
            <pc:sldMk cId="3705006026" sldId="262"/>
            <ac:picMk id="7" creationId="{080A8F86-8EC5-E889-8233-C048534CFBBF}"/>
          </ac:picMkLst>
        </pc:picChg>
        <pc:picChg chg="mod">
          <ac:chgData name="Sarath Somanath" userId="80f8649e-076e-4493-a859-67453348c9dc" providerId="ADAL" clId="{B77D6CD9-CF3E-4BAF-A247-D5A9FE8AF78C}" dt="2024-05-22T06:37:32.917" v="45"/>
          <ac:picMkLst>
            <pc:docMk/>
            <pc:sldMk cId="3705006026" sldId="262"/>
            <ac:picMk id="8" creationId="{CFFCE056-3BD0-4CA5-F6AB-4ED800E1C663}"/>
          </ac:picMkLst>
        </pc:picChg>
        <pc:cxnChg chg="mod">
          <ac:chgData name="Sarath Somanath" userId="80f8649e-076e-4493-a859-67453348c9dc" providerId="ADAL" clId="{B77D6CD9-CF3E-4BAF-A247-D5A9FE8AF78C}" dt="2024-05-22T06:37:32.917" v="45"/>
          <ac:cxnSpMkLst>
            <pc:docMk/>
            <pc:sldMk cId="3705006026" sldId="262"/>
            <ac:cxnSpMk id="9" creationId="{F893B037-1070-28A7-1BA0-32EC12DD8856}"/>
          </ac:cxnSpMkLst>
        </pc:cxnChg>
      </pc:sldChg>
      <pc:sldChg chg="modTransition">
        <pc:chgData name="Sarath Somanath" userId="80f8649e-076e-4493-a859-67453348c9dc" providerId="ADAL" clId="{B77D6CD9-CF3E-4BAF-A247-D5A9FE8AF78C}" dt="2024-05-22T06:21:14.779" v="29"/>
        <pc:sldMkLst>
          <pc:docMk/>
          <pc:sldMk cId="2111759444" sldId="263"/>
        </pc:sldMkLst>
      </pc:sldChg>
      <pc:sldChg chg="addSp delSp modSp mod modTransition">
        <pc:chgData name="Sarath Somanath" userId="80f8649e-076e-4493-a859-67453348c9dc" providerId="ADAL" clId="{B77D6CD9-CF3E-4BAF-A247-D5A9FE8AF78C}" dt="2024-05-22T06:37:42.817" v="47" actId="478"/>
        <pc:sldMkLst>
          <pc:docMk/>
          <pc:sldMk cId="3636590252" sldId="264"/>
        </pc:sldMkLst>
        <pc:spChg chg="add mod">
          <ac:chgData name="Sarath Somanath" userId="80f8649e-076e-4493-a859-67453348c9dc" providerId="ADAL" clId="{B77D6CD9-CF3E-4BAF-A247-D5A9FE8AF78C}" dt="2024-05-22T06:37:40.717" v="46"/>
          <ac:spMkLst>
            <pc:docMk/>
            <pc:sldMk cId="3636590252" sldId="264"/>
            <ac:spMk id="2" creationId="{B1D6C810-C507-702C-F630-ED0C75DF252E}"/>
          </ac:spMkLst>
        </pc:spChg>
        <pc:spChg chg="del">
          <ac:chgData name="Sarath Somanath" userId="80f8649e-076e-4493-a859-67453348c9dc" providerId="ADAL" clId="{B77D6CD9-CF3E-4BAF-A247-D5A9FE8AF78C}" dt="2024-05-22T06:37:42.817" v="47" actId="478"/>
          <ac:spMkLst>
            <pc:docMk/>
            <pc:sldMk cId="3636590252" sldId="264"/>
            <ac:spMk id="7" creationId="{4C8327BD-4E22-D214-DA5F-17C2631D5702}"/>
          </ac:spMkLst>
        </pc:spChg>
        <pc:grpChg chg="add mod">
          <ac:chgData name="Sarath Somanath" userId="80f8649e-076e-4493-a859-67453348c9dc" providerId="ADAL" clId="{B77D6CD9-CF3E-4BAF-A247-D5A9FE8AF78C}" dt="2024-05-22T06:37:40.717" v="46"/>
          <ac:grpSpMkLst>
            <pc:docMk/>
            <pc:sldMk cId="3636590252" sldId="264"/>
            <ac:grpSpMk id="3" creationId="{5FEA9523-299F-F61F-8E1D-ACFA1F632D90}"/>
          </ac:grpSpMkLst>
        </pc:grpChg>
        <pc:picChg chg="mod">
          <ac:chgData name="Sarath Somanath" userId="80f8649e-076e-4493-a859-67453348c9dc" providerId="ADAL" clId="{B77D6CD9-CF3E-4BAF-A247-D5A9FE8AF78C}" dt="2024-05-22T06:37:40.717" v="46"/>
          <ac:picMkLst>
            <pc:docMk/>
            <pc:sldMk cId="3636590252" sldId="264"/>
            <ac:picMk id="11" creationId="{47D0E9F6-1695-826B-4172-04B491614F3D}"/>
          </ac:picMkLst>
        </pc:picChg>
        <pc:picChg chg="mod">
          <ac:chgData name="Sarath Somanath" userId="80f8649e-076e-4493-a859-67453348c9dc" providerId="ADAL" clId="{B77D6CD9-CF3E-4BAF-A247-D5A9FE8AF78C}" dt="2024-05-22T06:37:40.717" v="46"/>
          <ac:picMkLst>
            <pc:docMk/>
            <pc:sldMk cId="3636590252" sldId="264"/>
            <ac:picMk id="12" creationId="{976DBAC3-F06D-B705-DABC-3352C1FD1E94}"/>
          </ac:picMkLst>
        </pc:picChg>
        <pc:cxnChg chg="mod">
          <ac:chgData name="Sarath Somanath" userId="80f8649e-076e-4493-a859-67453348c9dc" providerId="ADAL" clId="{B77D6CD9-CF3E-4BAF-A247-D5A9FE8AF78C}" dt="2024-05-22T06:37:40.717" v="46"/>
          <ac:cxnSpMkLst>
            <pc:docMk/>
            <pc:sldMk cId="3636590252" sldId="264"/>
            <ac:cxnSpMk id="13" creationId="{AF777414-10F1-7CFB-A4C1-1D8DAB434103}"/>
          </ac:cxnSpMkLst>
        </pc:cxnChg>
      </pc:sldChg>
      <pc:sldChg chg="addSp modSp mod modTransition setBg">
        <pc:chgData name="Sarath Somanath" userId="80f8649e-076e-4493-a859-67453348c9dc" providerId="ADAL" clId="{B77D6CD9-CF3E-4BAF-A247-D5A9FE8AF78C}" dt="2024-05-22T06:21:14.779" v="29"/>
        <pc:sldMkLst>
          <pc:docMk/>
          <pc:sldMk cId="2199477917" sldId="265"/>
        </pc:sldMkLst>
        <pc:spChg chg="add mod ord">
          <ac:chgData name="Sarath Somanath" userId="80f8649e-076e-4493-a859-67453348c9dc" providerId="ADAL" clId="{B77D6CD9-CF3E-4BAF-A247-D5A9FE8AF78C}" dt="2024-05-22T06:21:02.393" v="28" actId="2085"/>
          <ac:spMkLst>
            <pc:docMk/>
            <pc:sldMk cId="2199477917" sldId="265"/>
            <ac:spMk id="2" creationId="{C95AC2D8-AF90-1CF0-872C-D0CE61D98C6C}"/>
          </ac:spMkLst>
        </pc:spChg>
        <pc:spChg chg="mod">
          <ac:chgData name="Sarath Somanath" userId="80f8649e-076e-4493-a859-67453348c9dc" providerId="ADAL" clId="{B77D6CD9-CF3E-4BAF-A247-D5A9FE8AF78C}" dt="2024-05-22T06:20:59.425" v="27" actId="14100"/>
          <ac:spMkLst>
            <pc:docMk/>
            <pc:sldMk cId="2199477917" sldId="265"/>
            <ac:spMk id="4" creationId="{4C370B9F-168B-A64A-6F41-F113A109E09F}"/>
          </ac:spMkLst>
        </pc:spChg>
        <pc:grpChg chg="mod">
          <ac:chgData name="Sarath Somanath" userId="80f8649e-076e-4493-a859-67453348c9dc" providerId="ADAL" clId="{B77D6CD9-CF3E-4BAF-A247-D5A9FE8AF78C}" dt="2024-05-22T06:20:50.470" v="24" actId="1076"/>
          <ac:grpSpMkLst>
            <pc:docMk/>
            <pc:sldMk cId="2199477917" sldId="265"/>
            <ac:grpSpMk id="5" creationId="{9C162661-8B5A-760C-E26C-7C603F096897}"/>
          </ac:grpSpMkLst>
        </pc:grpChg>
        <pc:picChg chg="mod">
          <ac:chgData name="Sarath Somanath" userId="80f8649e-076e-4493-a859-67453348c9dc" providerId="ADAL" clId="{B77D6CD9-CF3E-4BAF-A247-D5A9FE8AF78C}" dt="2024-05-22T06:20:50.470" v="24" actId="1076"/>
          <ac:picMkLst>
            <pc:docMk/>
            <pc:sldMk cId="2199477917" sldId="265"/>
            <ac:picMk id="6" creationId="{0F9AFA2E-4052-8199-3C67-FD1BEE325EB1}"/>
          </ac:picMkLst>
        </pc:picChg>
        <pc:picChg chg="mod">
          <ac:chgData name="Sarath Somanath" userId="80f8649e-076e-4493-a859-67453348c9dc" providerId="ADAL" clId="{B77D6CD9-CF3E-4BAF-A247-D5A9FE8AF78C}" dt="2024-05-22T06:20:50.470" v="24" actId="1076"/>
          <ac:picMkLst>
            <pc:docMk/>
            <pc:sldMk cId="2199477917" sldId="265"/>
            <ac:picMk id="7" creationId="{5F8395CE-9C75-038F-7107-17F375C9828B}"/>
          </ac:picMkLst>
        </pc:picChg>
        <pc:cxnChg chg="mod">
          <ac:chgData name="Sarath Somanath" userId="80f8649e-076e-4493-a859-67453348c9dc" providerId="ADAL" clId="{B77D6CD9-CF3E-4BAF-A247-D5A9FE8AF78C}" dt="2024-05-22T06:20:50.470" v="24" actId="1076"/>
          <ac:cxnSpMkLst>
            <pc:docMk/>
            <pc:sldMk cId="2199477917" sldId="265"/>
            <ac:cxnSpMk id="8" creationId="{9E051DF2-DD92-1971-9809-D07C17FDF789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2T06:38:55.135" v="53" actId="207"/>
        <pc:sldMkLst>
          <pc:docMk/>
          <pc:sldMk cId="3652029176" sldId="266"/>
        </pc:sldMkLst>
        <pc:spChg chg="add mod">
          <ac:chgData name="Sarath Somanath" userId="80f8649e-076e-4493-a859-67453348c9dc" providerId="ADAL" clId="{B77D6CD9-CF3E-4BAF-A247-D5A9FE8AF78C}" dt="2024-05-22T06:38:55.135" v="53" actId="207"/>
          <ac:spMkLst>
            <pc:docMk/>
            <pc:sldMk cId="3652029176" sldId="266"/>
            <ac:spMk id="2" creationId="{4E4CD99F-BD3F-7131-964D-3A394E6B485C}"/>
          </ac:spMkLst>
        </pc:spChg>
        <pc:spChg chg="del">
          <ac:chgData name="Sarath Somanath" userId="80f8649e-076e-4493-a859-67453348c9dc" providerId="ADAL" clId="{B77D6CD9-CF3E-4BAF-A247-D5A9FE8AF78C}" dt="2024-05-22T06:38:48.993" v="51" actId="478"/>
          <ac:spMkLst>
            <pc:docMk/>
            <pc:sldMk cId="3652029176" sldId="266"/>
            <ac:spMk id="9" creationId="{0740A987-F38E-09F6-193C-133D8EC9594F}"/>
          </ac:spMkLst>
        </pc:spChg>
      </pc:sldChg>
      <pc:sldChg chg="addSp delSp modSp mod modTransition">
        <pc:chgData name="Sarath Somanath" userId="80f8649e-076e-4493-a859-67453348c9dc" providerId="ADAL" clId="{B77D6CD9-CF3E-4BAF-A247-D5A9FE8AF78C}" dt="2024-05-22T06:37:45.578" v="49"/>
        <pc:sldMkLst>
          <pc:docMk/>
          <pc:sldMk cId="455976958" sldId="267"/>
        </pc:sldMkLst>
        <pc:spChg chg="add mod">
          <ac:chgData name="Sarath Somanath" userId="80f8649e-076e-4493-a859-67453348c9dc" providerId="ADAL" clId="{B77D6CD9-CF3E-4BAF-A247-D5A9FE8AF78C}" dt="2024-05-22T06:37:45.578" v="49"/>
          <ac:spMkLst>
            <pc:docMk/>
            <pc:sldMk cId="455976958" sldId="267"/>
            <ac:spMk id="2" creationId="{19A7BEE2-D876-DEE5-41EE-BBD814823DF6}"/>
          </ac:spMkLst>
        </pc:spChg>
        <pc:spChg chg="del">
          <ac:chgData name="Sarath Somanath" userId="80f8649e-076e-4493-a859-67453348c9dc" providerId="ADAL" clId="{B77D6CD9-CF3E-4BAF-A247-D5A9FE8AF78C}" dt="2024-05-22T06:37:45.207" v="48" actId="478"/>
          <ac:spMkLst>
            <pc:docMk/>
            <pc:sldMk cId="455976958" sldId="267"/>
            <ac:spMk id="4" creationId="{22DEC4EB-F108-C173-840D-0002159F543D}"/>
          </ac:spMkLst>
        </pc:spChg>
        <pc:grpChg chg="add mod">
          <ac:chgData name="Sarath Somanath" userId="80f8649e-076e-4493-a859-67453348c9dc" providerId="ADAL" clId="{B77D6CD9-CF3E-4BAF-A247-D5A9FE8AF78C}" dt="2024-05-22T06:37:45.578" v="49"/>
          <ac:grpSpMkLst>
            <pc:docMk/>
            <pc:sldMk cId="455976958" sldId="267"/>
            <ac:grpSpMk id="3" creationId="{4188413F-1746-4033-AF23-63887F6B7BA5}"/>
          </ac:grpSpMkLst>
        </pc:grpChg>
        <pc:picChg chg="mod">
          <ac:chgData name="Sarath Somanath" userId="80f8649e-076e-4493-a859-67453348c9dc" providerId="ADAL" clId="{B77D6CD9-CF3E-4BAF-A247-D5A9FE8AF78C}" dt="2024-05-22T06:37:45.578" v="49"/>
          <ac:picMkLst>
            <pc:docMk/>
            <pc:sldMk cId="455976958" sldId="267"/>
            <ac:picMk id="5" creationId="{2C78FA27-43D7-BB50-D88E-6569E46425C5}"/>
          </ac:picMkLst>
        </pc:picChg>
        <pc:picChg chg="mod">
          <ac:chgData name="Sarath Somanath" userId="80f8649e-076e-4493-a859-67453348c9dc" providerId="ADAL" clId="{B77D6CD9-CF3E-4BAF-A247-D5A9FE8AF78C}" dt="2024-05-22T06:37:45.578" v="49"/>
          <ac:picMkLst>
            <pc:docMk/>
            <pc:sldMk cId="455976958" sldId="267"/>
            <ac:picMk id="6" creationId="{E34728BF-885E-F398-410D-E70C9A135B34}"/>
          </ac:picMkLst>
        </pc:picChg>
        <pc:cxnChg chg="mod">
          <ac:chgData name="Sarath Somanath" userId="80f8649e-076e-4493-a859-67453348c9dc" providerId="ADAL" clId="{B77D6CD9-CF3E-4BAF-A247-D5A9FE8AF78C}" dt="2024-05-22T06:37:45.578" v="49"/>
          <ac:cxnSpMkLst>
            <pc:docMk/>
            <pc:sldMk cId="455976958" sldId="267"/>
            <ac:cxnSpMk id="7" creationId="{DE621AAA-D5FC-2A8C-FABE-503B00FA0FF1}"/>
          </ac:cxnSpMkLst>
        </pc:cxnChg>
      </pc:sldChg>
    </pc:docChg>
  </pc:docChgLst>
  <pc:docChgLst>
    <pc:chgData name="Michelle Baldwin" userId="S::mbaldwin@rmplc.net::91128d90-743d-4179-86b9-1fd3266360f4" providerId="AD" clId="Web-{7D50DFFD-EB2A-1F57-679C-C8500BA487C9}"/>
    <pc:docChg chg="modSld">
      <pc:chgData name="Michelle Baldwin" userId="S::mbaldwin@rmplc.net::91128d90-743d-4179-86b9-1fd3266360f4" providerId="AD" clId="Web-{7D50DFFD-EB2A-1F57-679C-C8500BA487C9}" dt="2024-05-23T08:01:34.252" v="13"/>
      <pc:docMkLst>
        <pc:docMk/>
      </pc:docMkLst>
      <pc:sldChg chg="modSp">
        <pc:chgData name="Michelle Baldwin" userId="S::mbaldwin@rmplc.net::91128d90-743d-4179-86b9-1fd3266360f4" providerId="AD" clId="Web-{7D50DFFD-EB2A-1F57-679C-C8500BA487C9}" dt="2024-05-23T08:01:34.252" v="13"/>
        <pc:sldMkLst>
          <pc:docMk/>
          <pc:sldMk cId="3069069495" sldId="257"/>
        </pc:sldMkLst>
        <pc:graphicFrameChg chg="mod modGraphic">
          <ac:chgData name="Michelle Baldwin" userId="S::mbaldwin@rmplc.net::91128d90-743d-4179-86b9-1fd3266360f4" providerId="AD" clId="Web-{7D50DFFD-EB2A-1F57-679C-C8500BA487C9}" dt="2024-05-23T08:01:34.252" v="13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</pc:docChg>
  </pc:docChgLst>
  <pc:docChgLst>
    <pc:chgData name="Sarath Somanath" userId="80f8649e-076e-4493-a859-67453348c9dc" providerId="ADAL" clId="{C0AF1D73-3205-4E54-992E-694C952438F7}"/>
    <pc:docChg chg="undo custSel addSld delSld modSld sldOrd">
      <pc:chgData name="Sarath Somanath" userId="80f8649e-076e-4493-a859-67453348c9dc" providerId="ADAL" clId="{C0AF1D73-3205-4E54-992E-694C952438F7}" dt="2024-05-22T07:05:50.318" v="145" actId="20577"/>
      <pc:docMkLst>
        <pc:docMk/>
      </pc:docMkLst>
      <pc:sldChg chg="modSp mod">
        <pc:chgData name="Sarath Somanath" userId="80f8649e-076e-4493-a859-67453348c9dc" providerId="ADAL" clId="{C0AF1D73-3205-4E54-992E-694C952438F7}" dt="2024-05-22T06:40:46.364" v="10"/>
        <pc:sldMkLst>
          <pc:docMk/>
          <pc:sldMk cId="3069069495" sldId="257"/>
        </pc:sldMkLst>
        <pc:spChg chg="mod">
          <ac:chgData name="Sarath Somanath" userId="80f8649e-076e-4493-a859-67453348c9dc" providerId="ADAL" clId="{C0AF1D73-3205-4E54-992E-694C952438F7}" dt="2024-05-22T06:40:46.364" v="10"/>
          <ac:spMkLst>
            <pc:docMk/>
            <pc:sldMk cId="3069069495" sldId="257"/>
            <ac:spMk id="5" creationId="{67122479-02D4-60ED-F9CE-E3259F8A8851}"/>
          </ac:spMkLst>
        </pc:spChg>
        <pc:graphicFrameChg chg="mod modGraphic">
          <ac:chgData name="Sarath Somanath" userId="80f8649e-076e-4493-a859-67453348c9dc" providerId="ADAL" clId="{C0AF1D73-3205-4E54-992E-694C952438F7}" dt="2024-05-22T06:40:35.521" v="9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addSp delSp modSp mod setBg chgLayout">
        <pc:chgData name="Sarath Somanath" userId="80f8649e-076e-4493-a859-67453348c9dc" providerId="ADAL" clId="{C0AF1D73-3205-4E54-992E-694C952438F7}" dt="2024-05-22T06:41:30.265" v="22" actId="478"/>
        <pc:sldMkLst>
          <pc:docMk/>
          <pc:sldMk cId="606642835" sldId="258"/>
        </pc:sldMkLst>
        <pc:spChg chg="add del mod ord">
          <ac:chgData name="Sarath Somanath" userId="80f8649e-076e-4493-a859-67453348c9dc" providerId="ADAL" clId="{C0AF1D73-3205-4E54-992E-694C952438F7}" dt="2024-05-22T06:40:56.885" v="13" actId="6264"/>
          <ac:spMkLst>
            <pc:docMk/>
            <pc:sldMk cId="606642835" sldId="258"/>
            <ac:spMk id="2" creationId="{6E716FB8-275D-D2FB-D993-622485754747}"/>
          </ac:spMkLst>
        </pc:spChg>
        <pc:spChg chg="add del mod ord">
          <ac:chgData name="Sarath Somanath" userId="80f8649e-076e-4493-a859-67453348c9dc" providerId="ADAL" clId="{C0AF1D73-3205-4E54-992E-694C952438F7}" dt="2024-05-22T06:40:56.885" v="13" actId="6264"/>
          <ac:spMkLst>
            <pc:docMk/>
            <pc:sldMk cId="606642835" sldId="258"/>
            <ac:spMk id="3" creationId="{BB286FE9-1665-1ACB-5108-B52D9AFEA90B}"/>
          </ac:spMkLst>
        </pc:spChg>
        <pc:spChg chg="add del mod">
          <ac:chgData name="Sarath Somanath" userId="80f8649e-076e-4493-a859-67453348c9dc" providerId="ADAL" clId="{C0AF1D73-3205-4E54-992E-694C952438F7}" dt="2024-05-22T06:41:30.265" v="22" actId="478"/>
          <ac:spMkLst>
            <pc:docMk/>
            <pc:sldMk cId="606642835" sldId="258"/>
            <ac:spMk id="4" creationId="{4C370B9F-168B-A64A-6F41-F113A109E09F}"/>
          </ac:spMkLst>
        </pc:spChg>
        <pc:spChg chg="add mod">
          <ac:chgData name="Sarath Somanath" userId="80f8649e-076e-4493-a859-67453348c9dc" providerId="ADAL" clId="{C0AF1D73-3205-4E54-992E-694C952438F7}" dt="2024-05-22T06:41:18.835" v="18"/>
          <ac:spMkLst>
            <pc:docMk/>
            <pc:sldMk cId="606642835" sldId="258"/>
            <ac:spMk id="5" creationId="{78D87E74-70B9-755C-1085-18630B6F8DEC}"/>
          </ac:spMkLst>
        </pc:spChg>
        <pc:spChg chg="add mod">
          <ac:chgData name="Sarath Somanath" userId="80f8649e-076e-4493-a859-67453348c9dc" providerId="ADAL" clId="{C0AF1D73-3205-4E54-992E-694C952438F7}" dt="2024-05-22T06:41:25.109" v="19"/>
          <ac:spMkLst>
            <pc:docMk/>
            <pc:sldMk cId="606642835" sldId="258"/>
            <ac:spMk id="6" creationId="{99A53DC7-533A-504A-901B-F9AF5FA4BBD5}"/>
          </ac:spMkLst>
        </pc:spChg>
        <pc:grpChg chg="add mod">
          <ac:chgData name="Sarath Somanath" userId="80f8649e-076e-4493-a859-67453348c9dc" providerId="ADAL" clId="{C0AF1D73-3205-4E54-992E-694C952438F7}" dt="2024-05-22T06:41:18.835" v="18"/>
          <ac:grpSpMkLst>
            <pc:docMk/>
            <pc:sldMk cId="606642835" sldId="258"/>
            <ac:grpSpMk id="7" creationId="{74772A6F-4669-3AD3-B2BF-ADFDE82935EC}"/>
          </ac:grpSpMkLst>
        </pc:grpChg>
        <pc:grpChg chg="del">
          <ac:chgData name="Sarath Somanath" userId="80f8649e-076e-4493-a859-67453348c9dc" providerId="ADAL" clId="{C0AF1D73-3205-4E54-992E-694C952438F7}" dt="2024-05-22T06:41:18.475" v="17" actId="478"/>
          <ac:grpSpMkLst>
            <pc:docMk/>
            <pc:sldMk cId="606642835" sldId="258"/>
            <ac:grpSpMk id="10" creationId="{83CCD1CD-89A1-6FB2-198D-A84459268B81}"/>
          </ac:grpSpMkLst>
        </pc:grpChg>
        <pc:picChg chg="mod">
          <ac:chgData name="Sarath Somanath" userId="80f8649e-076e-4493-a859-67453348c9dc" providerId="ADAL" clId="{C0AF1D73-3205-4E54-992E-694C952438F7}" dt="2024-05-22T06:41:18.835" v="18"/>
          <ac:picMkLst>
            <pc:docMk/>
            <pc:sldMk cId="606642835" sldId="258"/>
            <ac:picMk id="8" creationId="{6B3B1E59-01AC-5953-A415-E84DA30482B7}"/>
          </ac:picMkLst>
        </pc:picChg>
        <pc:picChg chg="mod">
          <ac:chgData name="Sarath Somanath" userId="80f8649e-076e-4493-a859-67453348c9dc" providerId="ADAL" clId="{C0AF1D73-3205-4E54-992E-694C952438F7}" dt="2024-05-22T06:41:18.835" v="18"/>
          <ac:picMkLst>
            <pc:docMk/>
            <pc:sldMk cId="606642835" sldId="258"/>
            <ac:picMk id="9" creationId="{932565B2-471D-3394-2B55-5ED289D5C60C}"/>
          </ac:picMkLst>
        </pc:picChg>
        <pc:cxnChg chg="mod">
          <ac:chgData name="Sarath Somanath" userId="80f8649e-076e-4493-a859-67453348c9dc" providerId="ADAL" clId="{C0AF1D73-3205-4E54-992E-694C952438F7}" dt="2024-05-22T06:41:18.835" v="18"/>
          <ac:cxnSpMkLst>
            <pc:docMk/>
            <pc:sldMk cId="606642835" sldId="258"/>
            <ac:cxnSpMk id="14" creationId="{F169DBFF-72F9-0D24-41F7-56C9EF4AC9C8}"/>
          </ac:cxnSpMkLst>
        </pc:cxnChg>
      </pc:sldChg>
      <pc:sldChg chg="addSp delSp modSp mod modNotesTx">
        <pc:chgData name="Sarath Somanath" userId="80f8649e-076e-4493-a859-67453348c9dc" providerId="ADAL" clId="{C0AF1D73-3205-4E54-992E-694C952438F7}" dt="2024-05-22T07:05:21.150" v="141"/>
        <pc:sldMkLst>
          <pc:docMk/>
          <pc:sldMk cId="3890941610" sldId="259"/>
        </pc:sldMkLst>
        <pc:spChg chg="mod">
          <ac:chgData name="Sarath Somanath" userId="80f8649e-076e-4493-a859-67453348c9dc" providerId="ADAL" clId="{C0AF1D73-3205-4E54-992E-694C952438F7}" dt="2024-05-22T06:46:43.646" v="49" actId="14100"/>
          <ac:spMkLst>
            <pc:docMk/>
            <pc:sldMk cId="3890941610" sldId="259"/>
            <ac:spMk id="4" creationId="{E122D9BD-A208-5832-A5C4-53FB7863AC16}"/>
          </ac:spMkLst>
        </pc:spChg>
        <pc:spChg chg="del">
          <ac:chgData name="Sarath Somanath" userId="80f8649e-076e-4493-a859-67453348c9dc" providerId="ADAL" clId="{C0AF1D73-3205-4E54-992E-694C952438F7}" dt="2024-05-22T06:42:00.603" v="27" actId="478"/>
          <ac:spMkLst>
            <pc:docMk/>
            <pc:sldMk cId="3890941610" sldId="259"/>
            <ac:spMk id="5" creationId="{F63E6EF0-235F-C031-E383-A68740E81688}"/>
          </ac:spMkLst>
        </pc:spChg>
        <pc:spChg chg="mod">
          <ac:chgData name="Sarath Somanath" userId="80f8649e-076e-4493-a859-67453348c9dc" providerId="ADAL" clId="{C0AF1D73-3205-4E54-992E-694C952438F7}" dt="2024-05-22T06:51:06.265" v="58" actId="20577"/>
          <ac:spMkLst>
            <pc:docMk/>
            <pc:sldMk cId="3890941610" sldId="259"/>
            <ac:spMk id="6" creationId="{6B21C7D4-203E-35A4-1184-51A9757E693E}"/>
          </ac:spMkLst>
        </pc:spChg>
        <pc:spChg chg="add mod ord">
          <ac:chgData name="Sarath Somanath" userId="80f8649e-076e-4493-a859-67453348c9dc" providerId="ADAL" clId="{C0AF1D73-3205-4E54-992E-694C952438F7}" dt="2024-05-22T06:46:34.398" v="48" actId="14100"/>
          <ac:spMkLst>
            <pc:docMk/>
            <pc:sldMk cId="3890941610" sldId="259"/>
            <ac:spMk id="10" creationId="{B9E26359-BE91-57C0-B46E-25D21F42E275}"/>
          </ac:spMkLst>
        </pc:spChg>
        <pc:picChg chg="add mod">
          <ac:chgData name="Sarath Somanath" userId="80f8649e-076e-4493-a859-67453348c9dc" providerId="ADAL" clId="{C0AF1D73-3205-4E54-992E-694C952438F7}" dt="2024-05-22T06:45:51.389" v="40" actId="167"/>
          <ac:picMkLst>
            <pc:docMk/>
            <pc:sldMk cId="3890941610" sldId="259"/>
            <ac:picMk id="9" creationId="{7D673CD5-AC74-C87B-570E-0732FD302F88}"/>
          </ac:picMkLst>
        </pc:picChg>
        <pc:picChg chg="del">
          <ac:chgData name="Sarath Somanath" userId="80f8649e-076e-4493-a859-67453348c9dc" providerId="ADAL" clId="{C0AF1D73-3205-4E54-992E-694C952438F7}" dt="2024-05-22T06:41:47.406" v="23" actId="478"/>
          <ac:picMkLst>
            <pc:docMk/>
            <pc:sldMk cId="3890941610" sldId="259"/>
            <ac:picMk id="2050" creationId="{CC0D936A-6787-FF3E-C78B-821EAF33BD99}"/>
          </ac:picMkLst>
        </pc:picChg>
      </pc:sldChg>
      <pc:sldChg chg="addSp delSp modSp mod delAnim modAnim">
        <pc:chgData name="Sarath Somanath" userId="80f8649e-076e-4493-a859-67453348c9dc" providerId="ADAL" clId="{C0AF1D73-3205-4E54-992E-694C952438F7}" dt="2024-05-22T06:51:11.162" v="59"/>
        <pc:sldMkLst>
          <pc:docMk/>
          <pc:sldMk cId="4239511263" sldId="260"/>
        </pc:sldMkLst>
        <pc:spChg chg="mod">
          <ac:chgData name="Sarath Somanath" userId="80f8649e-076e-4493-a859-67453348c9dc" providerId="ADAL" clId="{C0AF1D73-3205-4E54-992E-694C952438F7}" dt="2024-05-22T06:51:11.162" v="59"/>
          <ac:spMkLst>
            <pc:docMk/>
            <pc:sldMk cId="4239511263" sldId="260"/>
            <ac:spMk id="2" creationId="{7DE92A8B-D09C-B5B8-2401-5F8AA0906911}"/>
          </ac:spMkLst>
        </pc:spChg>
        <pc:spChg chg="mod">
          <ac:chgData name="Sarath Somanath" userId="80f8649e-076e-4493-a859-67453348c9dc" providerId="ADAL" clId="{C0AF1D73-3205-4E54-992E-694C952438F7}" dt="2024-05-22T06:50:20.566" v="55" actId="1076"/>
          <ac:spMkLst>
            <pc:docMk/>
            <pc:sldMk cId="4239511263" sldId="260"/>
            <ac:spMk id="12" creationId="{3A9ED326-F64E-DD28-3737-DFCEA3ECA99E}"/>
          </ac:spMkLst>
        </pc:spChg>
        <pc:picChg chg="add mod">
          <ac:chgData name="Sarath Somanath" userId="80f8649e-076e-4493-a859-67453348c9dc" providerId="ADAL" clId="{C0AF1D73-3205-4E54-992E-694C952438F7}" dt="2024-05-22T06:50:03.947" v="51"/>
          <ac:picMkLst>
            <pc:docMk/>
            <pc:sldMk cId="4239511263" sldId="260"/>
            <ac:picMk id="7" creationId="{0089EE0B-06D9-E14E-1804-5181A2CF909F}"/>
          </ac:picMkLst>
        </pc:picChg>
        <pc:picChg chg="del">
          <ac:chgData name="Sarath Somanath" userId="80f8649e-076e-4493-a859-67453348c9dc" providerId="ADAL" clId="{C0AF1D73-3205-4E54-992E-694C952438F7}" dt="2024-05-22T06:50:00.997" v="50" actId="478"/>
          <ac:picMkLst>
            <pc:docMk/>
            <pc:sldMk cId="4239511263" sldId="260"/>
            <ac:picMk id="14" creationId="{FDA671B0-0424-86B8-ACD8-55279BEDC00E}"/>
          </ac:picMkLst>
        </pc:picChg>
      </pc:sldChg>
      <pc:sldChg chg="addSp delSp modSp mod setBg modNotesTx">
        <pc:chgData name="Sarath Somanath" userId="80f8649e-076e-4493-a859-67453348c9dc" providerId="ADAL" clId="{C0AF1D73-3205-4E54-992E-694C952438F7}" dt="2024-05-22T07:05:30.832" v="142"/>
        <pc:sldMkLst>
          <pc:docMk/>
          <pc:sldMk cId="599213036" sldId="261"/>
        </pc:sldMkLst>
        <pc:spChg chg="del">
          <ac:chgData name="Sarath Somanath" userId="80f8649e-076e-4493-a859-67453348c9dc" providerId="ADAL" clId="{C0AF1D73-3205-4E54-992E-694C952438F7}" dt="2024-05-22T06:51:16.795" v="60" actId="478"/>
          <ac:spMkLst>
            <pc:docMk/>
            <pc:sldMk cId="599213036" sldId="261"/>
            <ac:spMk id="2" creationId="{1C86169C-E009-F687-D80E-074E4C250ED2}"/>
          </ac:spMkLst>
        </pc:spChg>
        <pc:spChg chg="mod">
          <ac:chgData name="Sarath Somanath" userId="80f8649e-076e-4493-a859-67453348c9dc" providerId="ADAL" clId="{C0AF1D73-3205-4E54-992E-694C952438F7}" dt="2024-05-22T06:53:50.990" v="78" actId="1076"/>
          <ac:spMkLst>
            <pc:docMk/>
            <pc:sldMk cId="599213036" sldId="261"/>
            <ac:spMk id="5" creationId="{6C204631-5F6D-DEB4-6BCF-5EF5D234A30C}"/>
          </ac:spMkLst>
        </pc:spChg>
        <pc:spChg chg="add mod">
          <ac:chgData name="Sarath Somanath" userId="80f8649e-076e-4493-a859-67453348c9dc" providerId="ADAL" clId="{C0AF1D73-3205-4E54-992E-694C952438F7}" dt="2024-05-22T06:52:50.402" v="67" actId="207"/>
          <ac:spMkLst>
            <pc:docMk/>
            <pc:sldMk cId="599213036" sldId="261"/>
            <ac:spMk id="6" creationId="{2FED0BA7-575B-4172-03E9-1427D5AFCDB5}"/>
          </ac:spMkLst>
        </pc:spChg>
        <pc:grpChg chg="mod">
          <ac:chgData name="Sarath Somanath" userId="80f8649e-076e-4493-a859-67453348c9dc" providerId="ADAL" clId="{C0AF1D73-3205-4E54-992E-694C952438F7}" dt="2024-05-22T06:52:42.941" v="65" actId="14826"/>
          <ac:grpSpMkLst>
            <pc:docMk/>
            <pc:sldMk cId="599213036" sldId="261"/>
            <ac:grpSpMk id="3" creationId="{C9DB332F-5147-93E3-9CAE-F923367D3A62}"/>
          </ac:grpSpMkLst>
        </pc:grpChg>
        <pc:picChg chg="del">
          <ac:chgData name="Sarath Somanath" userId="80f8649e-076e-4493-a859-67453348c9dc" providerId="ADAL" clId="{C0AF1D73-3205-4E54-992E-694C952438F7}" dt="2024-05-22T06:51:48.947" v="62" actId="478"/>
          <ac:picMkLst>
            <pc:docMk/>
            <pc:sldMk cId="599213036" sldId="261"/>
            <ac:picMk id="4" creationId="{1E47B13A-E43E-D367-B9CD-122A8E7532C8}"/>
          </ac:picMkLst>
        </pc:picChg>
        <pc:picChg chg="mod">
          <ac:chgData name="Sarath Somanath" userId="80f8649e-076e-4493-a859-67453348c9dc" providerId="ADAL" clId="{C0AF1D73-3205-4E54-992E-694C952438F7}" dt="2024-05-22T06:52:42.941" v="65" actId="14826"/>
          <ac:picMkLst>
            <pc:docMk/>
            <pc:sldMk cId="599213036" sldId="261"/>
            <ac:picMk id="7" creationId="{B68F1ABA-1658-C301-7D1B-6F6E42F0DF4D}"/>
          </ac:picMkLst>
        </pc:picChg>
        <pc:picChg chg="mod">
          <ac:chgData name="Sarath Somanath" userId="80f8649e-076e-4493-a859-67453348c9dc" providerId="ADAL" clId="{C0AF1D73-3205-4E54-992E-694C952438F7}" dt="2024-05-22T06:52:42.941" v="65" actId="14826"/>
          <ac:picMkLst>
            <pc:docMk/>
            <pc:sldMk cId="599213036" sldId="261"/>
            <ac:picMk id="8" creationId="{71C5F9FA-8782-D02A-1221-8B125682F0FD}"/>
          </ac:picMkLst>
        </pc:picChg>
        <pc:picChg chg="add mod">
          <ac:chgData name="Sarath Somanath" userId="80f8649e-076e-4493-a859-67453348c9dc" providerId="ADAL" clId="{C0AF1D73-3205-4E54-992E-694C952438F7}" dt="2024-05-22T06:54:12.347" v="80" actId="14861"/>
          <ac:picMkLst>
            <pc:docMk/>
            <pc:sldMk cId="599213036" sldId="261"/>
            <ac:picMk id="10" creationId="{E5F40356-83AB-1F45-31E2-E1AE8356C14F}"/>
          </ac:picMkLst>
        </pc:picChg>
        <pc:picChg chg="add mod">
          <ac:chgData name="Sarath Somanath" userId="80f8649e-076e-4493-a859-67453348c9dc" providerId="ADAL" clId="{C0AF1D73-3205-4E54-992E-694C952438F7}" dt="2024-05-22T06:54:12.347" v="80" actId="14861"/>
          <ac:picMkLst>
            <pc:docMk/>
            <pc:sldMk cId="599213036" sldId="261"/>
            <ac:picMk id="11" creationId="{08353F46-4D00-F4C5-4DC8-C89D92095496}"/>
          </ac:picMkLst>
        </pc:picChg>
        <pc:picChg chg="add mod">
          <ac:chgData name="Sarath Somanath" userId="80f8649e-076e-4493-a859-67453348c9dc" providerId="ADAL" clId="{C0AF1D73-3205-4E54-992E-694C952438F7}" dt="2024-05-22T06:54:12.347" v="80" actId="14861"/>
          <ac:picMkLst>
            <pc:docMk/>
            <pc:sldMk cId="599213036" sldId="261"/>
            <ac:picMk id="12" creationId="{03115AB5-08DB-EE71-6504-9894E6688595}"/>
          </ac:picMkLst>
        </pc:picChg>
        <pc:cxnChg chg="mod">
          <ac:chgData name="Sarath Somanath" userId="80f8649e-076e-4493-a859-67453348c9dc" providerId="ADAL" clId="{C0AF1D73-3205-4E54-992E-694C952438F7}" dt="2024-05-22T06:52:42.941" v="65" actId="14826"/>
          <ac:cxnSpMkLst>
            <pc:docMk/>
            <pc:sldMk cId="599213036" sldId="261"/>
            <ac:cxnSpMk id="9" creationId="{C27EA18C-7DA5-7BFA-39FA-8AEAF6AFE1E2}"/>
          </ac:cxnSpMkLst>
        </pc:cxnChg>
      </pc:sldChg>
      <pc:sldChg chg="addSp delSp modSp mod modNotesTx">
        <pc:chgData name="Sarath Somanath" userId="80f8649e-076e-4493-a859-67453348c9dc" providerId="ADAL" clId="{C0AF1D73-3205-4E54-992E-694C952438F7}" dt="2024-05-22T07:05:39.906" v="143"/>
        <pc:sldMkLst>
          <pc:docMk/>
          <pc:sldMk cId="3705006026" sldId="262"/>
        </pc:sldMkLst>
        <pc:spChg chg="mod">
          <ac:chgData name="Sarath Somanath" userId="80f8649e-076e-4493-a859-67453348c9dc" providerId="ADAL" clId="{C0AF1D73-3205-4E54-992E-694C952438F7}" dt="2024-05-22T07:03:14.926" v="121" actId="1076"/>
          <ac:spMkLst>
            <pc:docMk/>
            <pc:sldMk cId="3705006026" sldId="262"/>
            <ac:spMk id="5" creationId="{2C495EEA-FF6E-69AA-F9B2-5A18A1C94FE0}"/>
          </ac:spMkLst>
        </pc:spChg>
        <pc:spChg chg="add del mod">
          <ac:chgData name="Sarath Somanath" userId="80f8649e-076e-4493-a859-67453348c9dc" providerId="ADAL" clId="{C0AF1D73-3205-4E54-992E-694C952438F7}" dt="2024-05-22T06:56:45.747" v="103" actId="478"/>
          <ac:spMkLst>
            <pc:docMk/>
            <pc:sldMk cId="3705006026" sldId="262"/>
            <ac:spMk id="10" creationId="{B44A1B51-BBAD-63AE-A912-20010145D1D7}"/>
          </ac:spMkLst>
        </pc:spChg>
        <pc:picChg chg="del">
          <ac:chgData name="Sarath Somanath" userId="80f8649e-076e-4493-a859-67453348c9dc" providerId="ADAL" clId="{C0AF1D73-3205-4E54-992E-694C952438F7}" dt="2024-05-22T06:54:58.226" v="81" actId="478"/>
          <ac:picMkLst>
            <pc:docMk/>
            <pc:sldMk cId="3705006026" sldId="262"/>
            <ac:picMk id="4" creationId="{24DF8E3C-670B-6021-2BF8-533ED81FA08B}"/>
          </ac:picMkLst>
        </pc:picChg>
        <pc:picChg chg="add del mod">
          <ac:chgData name="Sarath Somanath" userId="80f8649e-076e-4493-a859-67453348c9dc" providerId="ADAL" clId="{C0AF1D73-3205-4E54-992E-694C952438F7}" dt="2024-05-22T06:56:45.747" v="103" actId="478"/>
          <ac:picMkLst>
            <pc:docMk/>
            <pc:sldMk cId="3705006026" sldId="262"/>
            <ac:picMk id="6" creationId="{2C3B05FA-8C4C-86E4-7D88-0D486AEE1C8D}"/>
          </ac:picMkLst>
        </pc:picChg>
        <pc:picChg chg="add mod">
          <ac:chgData name="Sarath Somanath" userId="80f8649e-076e-4493-a859-67453348c9dc" providerId="ADAL" clId="{C0AF1D73-3205-4E54-992E-694C952438F7}" dt="2024-05-22T07:02:56.918" v="116" actId="1076"/>
          <ac:picMkLst>
            <pc:docMk/>
            <pc:sldMk cId="3705006026" sldId="262"/>
            <ac:picMk id="11" creationId="{BAE213B0-C1CD-4B73-5E6D-1FEDFC6F1742}"/>
          </ac:picMkLst>
        </pc:picChg>
      </pc:sldChg>
      <pc:sldChg chg="del">
        <pc:chgData name="Sarath Somanath" userId="80f8649e-076e-4493-a859-67453348c9dc" providerId="ADAL" clId="{C0AF1D73-3205-4E54-992E-694C952438F7}" dt="2024-05-22T07:03:37.414" v="124" actId="47"/>
        <pc:sldMkLst>
          <pc:docMk/>
          <pc:sldMk cId="2111759444" sldId="263"/>
        </pc:sldMkLst>
      </pc:sldChg>
      <pc:sldChg chg="del">
        <pc:chgData name="Sarath Somanath" userId="80f8649e-076e-4493-a859-67453348c9dc" providerId="ADAL" clId="{C0AF1D73-3205-4E54-992E-694C952438F7}" dt="2024-05-22T07:04:44.759" v="140" actId="47"/>
        <pc:sldMkLst>
          <pc:docMk/>
          <pc:sldMk cId="3636590252" sldId="264"/>
        </pc:sldMkLst>
      </pc:sldChg>
      <pc:sldChg chg="ord">
        <pc:chgData name="Sarath Somanath" userId="80f8649e-076e-4493-a859-67453348c9dc" providerId="ADAL" clId="{C0AF1D73-3205-4E54-992E-694C952438F7}" dt="2024-05-22T07:03:36.118" v="123"/>
        <pc:sldMkLst>
          <pc:docMk/>
          <pc:sldMk cId="2199477917" sldId="265"/>
        </pc:sldMkLst>
      </pc:sldChg>
      <pc:sldChg chg="del">
        <pc:chgData name="Sarath Somanath" userId="80f8649e-076e-4493-a859-67453348c9dc" providerId="ADAL" clId="{C0AF1D73-3205-4E54-992E-694C952438F7}" dt="2024-05-22T07:04:44.759" v="140" actId="47"/>
        <pc:sldMkLst>
          <pc:docMk/>
          <pc:sldMk cId="3652029176" sldId="266"/>
        </pc:sldMkLst>
      </pc:sldChg>
      <pc:sldChg chg="del">
        <pc:chgData name="Sarath Somanath" userId="80f8649e-076e-4493-a859-67453348c9dc" providerId="ADAL" clId="{C0AF1D73-3205-4E54-992E-694C952438F7}" dt="2024-05-22T07:04:44.759" v="140" actId="47"/>
        <pc:sldMkLst>
          <pc:docMk/>
          <pc:sldMk cId="455976958" sldId="267"/>
        </pc:sldMkLst>
      </pc:sldChg>
      <pc:sldChg chg="modSp add mod ord modNotesTx">
        <pc:chgData name="Sarath Somanath" userId="80f8649e-076e-4493-a859-67453348c9dc" providerId="ADAL" clId="{C0AF1D73-3205-4E54-992E-694C952438F7}" dt="2024-05-22T07:05:50.318" v="145" actId="20577"/>
        <pc:sldMkLst>
          <pc:docMk/>
          <pc:sldMk cId="1163931688" sldId="268"/>
        </pc:sldMkLst>
        <pc:spChg chg="mod">
          <ac:chgData name="Sarath Somanath" userId="80f8649e-076e-4493-a859-67453348c9dc" providerId="ADAL" clId="{C0AF1D73-3205-4E54-992E-694C952438F7}" dt="2024-05-22T07:04:36.367" v="139" actId="1076"/>
          <ac:spMkLst>
            <pc:docMk/>
            <pc:sldMk cId="1163931688" sldId="268"/>
            <ac:spMk id="5" creationId="{2C495EEA-FF6E-69AA-F9B2-5A18A1C94FE0}"/>
          </ac:spMkLst>
        </pc:spChg>
        <pc:picChg chg="mod">
          <ac:chgData name="Sarath Somanath" userId="80f8649e-076e-4493-a859-67453348c9dc" providerId="ADAL" clId="{C0AF1D73-3205-4E54-992E-694C952438F7}" dt="2024-05-22T07:04:06.726" v="131" actId="1076"/>
          <ac:picMkLst>
            <pc:docMk/>
            <pc:sldMk cId="1163931688" sldId="268"/>
            <ac:picMk id="11" creationId="{BAE213B0-C1CD-4B73-5E6D-1FEDFC6F17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DA9FF-4745-4AFF-9644-DA5F87540DB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1C147-B297-4F5E-8CC9-2C2C6135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1C147-B297-4F5E-8CC9-2C2C61351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BCEC-308D-7EB3-61EC-87FAE4829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75D1-99BF-1A45-532F-800263B0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3EEA3-E65A-A8AA-85BB-6B5CE22E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1B4A-36D7-DA5A-9CDB-5FA8F636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2607-38FB-2948-7673-74B0AC4B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CCE3-7975-BF85-F278-8B98BBDA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E9034-CC6A-3688-4F1A-51C30C5A3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F2C1-9087-5026-7862-A0ACF0EF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8938-6CDC-F872-270B-C252E3CD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FCD0-7D15-2DC5-785D-BA53BE13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83BB2-B3B3-155A-4ADD-6DF69F16F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3DA48-DD6E-FFC9-3A27-8CA4192A8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3E6D7-BB00-7957-5063-0D62380D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D60-6D3A-640E-A77F-947F1965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93E1-F88B-4C00-6CC3-B7DD813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DABC-B0F6-2876-590F-0E34C81C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3A54F-ED1F-8359-4C8B-8784704D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E76A-CFF5-5624-4152-BE292DC3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738B-9391-6BF3-6384-54110C1C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46CC5-18CF-9447-087D-F43E6A40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303F-E850-CB0C-2BC6-C729480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0D372-7177-D74E-8ADD-A336F2CF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4F60-8771-257E-6B00-E7845CB3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996E-B9BD-7032-A01E-14667255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D4EC-A5CD-2E5F-AA1C-2D9613BB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52E8-7A2A-2738-9056-3A954C20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1729-4D47-68E9-BF6C-342816BC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C4247-357C-CC9C-8847-62F231AB1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554F-DC26-C311-44F4-9481230C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F5CE1-655B-4EA7-68C6-E8599781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A6727-AE89-BB67-5CAE-CAADA71F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322F-D4F5-66EB-984B-982B59FE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084E-3C7F-95D9-7443-170206E4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D9EB-AABF-0786-49BF-384A32678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76D29-31B0-0EFE-D292-A03A92D0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A2D7D-86D2-73B4-8323-F6C19047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7E521-9272-297E-ADC1-10F1F278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95AB0-6F26-06F8-AED7-4393E985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A6BA9-8DFD-33A2-D703-D6A608DF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B963-65F6-6168-FFCD-1BD01DDE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669C1-92D8-30AF-62EA-33EBBEA2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C042-8B70-1517-422F-8E4E4730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0E5B-4AB9-C7F8-0D73-6A7F968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6C82E-F8A1-0BE4-6341-967F14CA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4C99E-284A-4191-DFA1-5CC05A3E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386B-41A6-E7FC-54AB-FDAFFB6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FD96-45C5-CC8A-4805-E702B815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56C2-74E8-F602-4312-A1C65893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F6FCD-962B-BCE9-3B5F-B7BC85160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1894-97A7-C9B7-F374-5A32E7DD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AEA3-8A4B-68C5-B9C3-3A34B199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4C5C7-A649-4B3C-60B1-FAE1F95D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AD37-435A-C412-1314-6B634154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0A17D-E28F-066A-6D55-105E07BC4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95EFA-0B5A-1614-F0E0-ED32CF1A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807C-0300-7E58-2F22-4C7069E8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1ED00-41AA-5E4B-F0F6-43BB6942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16E8-452E-41B2-160A-155BAFE9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8F7CA-484D-352F-4FB7-A85079B8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3FC69-1C94-E4B7-1577-379CA96D9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896B-2BAD-536A-85A1-27D943EFA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DC638-1BD9-4DC4-B4FF-C436A79AFA4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B616-CFB0-9540-0756-EE71F992B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F4B8-EEC2-BC32-706C-20A5570E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science.howstuffworks.com/innovation/nasa-inventions/nasa-change-diapers.htm__;!!FH33M7w!aV0iF-YTug2sV0Fu94bx-vlcF0JCY9WoUDtTAppvKMq24xl1Ftl_RD6V-j8hz2yr8fc-1WfVvzIJK_wWUp-oBbOQgnrwJA$" TargetMode="External"/><Relationship Id="rId2" Type="http://schemas.openxmlformats.org/officeDocument/2006/relationships/hyperlink" Target="https://urldefense.com/v3/__https:/d2pn8kiwq2w21t.cloudfront.net/original_images/infographicsuploadsinfographicsfull11358.jpg__;!!FH33M7w!aV0iF-YTug2sV0Fu94bx-vlcF0JCY9WoUDtTAppvKMq24xl1Ftl_RD6V-j8hz2yr8fc-1WfVvzIJK_wWUp-oBbNlW8-Ctg$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urldefense.com/v3/__https:/www.littleinventors.org/books/little-inventors-in-space__;!!FH33M7w!aV0iF-YTug2sV0Fu94bx-vlcF0JCY9WoUDtTAppvKMq24xl1Ftl_RD6V-j8hz2yr8fc-1WfVvzIJK_wWUp-oBbM50AkP-Q$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goethe.de/prj/sff/en/m/faw/det.cfm?filmId=367__;!!FH33M7w!YGYtQz1G1MuVvrVaLQbCbUnFeKqTKS9VyiPz9xomQVCVbZmG-0y2H6sxbuwtzg9iD5XsqWooIcs$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urldefense.com/v3/__https:/www.express.co.uk/news/uk/1762728/windsor-inventor-girl-youngest-patent-snow-robot__;!!FH33M7w!YGYtQz1G1MuVvrVaLQbCbUnFeKqTKS9VyiPz9xomQVCVbZmG-0y2H6sxbuwtzg9iD5XsfW33pOg$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lRZW26qis?feature=oembe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avpLJtHII?feature=oembe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2pn8kiwq2w21t.cloudfront.net/original_images/infographicsuploadsinfographicsfull1135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DA9A9-100B-8BD9-2C4B-B2678FEB782A}"/>
              </a:ext>
            </a:extLst>
          </p:cNvPr>
          <p:cNvSpPr txBox="1"/>
          <p:nvPr/>
        </p:nvSpPr>
        <p:spPr>
          <a:xfrm>
            <a:off x="1814946" y="2032000"/>
            <a:ext cx="85621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Partnership​</a:t>
            </a:r>
          </a:p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Resource Plan​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7C5E4-D711-C024-CD09-8F4E0BFF7FBF}"/>
              </a:ext>
            </a:extLst>
          </p:cNvPr>
          <p:cNvGrpSpPr/>
          <p:nvPr/>
        </p:nvGrpSpPr>
        <p:grpSpPr>
          <a:xfrm>
            <a:off x="4618184" y="1013225"/>
            <a:ext cx="2955633" cy="764912"/>
            <a:chOff x="4556584" y="1013225"/>
            <a:chExt cx="2955633" cy="76491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250085C-8FAF-99D0-9689-A94921195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B7566A39-85EC-6284-788D-256F4A3BC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93D17F-537F-D5F3-CC7E-C660D12B9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4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5AC2D8-AF90-1CF0-872C-D0CE61D98C6C}"/>
              </a:ext>
            </a:extLst>
          </p:cNvPr>
          <p:cNvSpPr/>
          <p:nvPr/>
        </p:nvSpPr>
        <p:spPr>
          <a:xfrm>
            <a:off x="0" y="0"/>
            <a:ext cx="61576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70B9F-168B-A64A-6F41-F113A109E09F}"/>
              </a:ext>
            </a:extLst>
          </p:cNvPr>
          <p:cNvSpPr txBox="1"/>
          <p:nvPr/>
        </p:nvSpPr>
        <p:spPr>
          <a:xfrm>
            <a:off x="702139" y="4673600"/>
            <a:ext cx="490503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Mike Mongo</a:t>
            </a:r>
          </a:p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Live Lessons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62661-8B5A-760C-E26C-7C603F096897}"/>
              </a:ext>
            </a:extLst>
          </p:cNvPr>
          <p:cNvGrpSpPr/>
          <p:nvPr/>
        </p:nvGrpSpPr>
        <p:grpSpPr>
          <a:xfrm>
            <a:off x="822561" y="3668764"/>
            <a:ext cx="2955633" cy="764912"/>
            <a:chOff x="4556584" y="1013225"/>
            <a:chExt cx="2955633" cy="764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F9AFA2E-4052-8199-3C67-FD1BEE325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5F8395CE-9C75-038F-7107-17F375C9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E051DF2-DD92-1971-9809-D07C17FD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20BB7A-2088-EBBF-AC8C-74CB5E4B24EB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ACDC15-0F6E-1E82-7A40-095E6AA9C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BB5846-D0F6-1F35-4E83-407155E7D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C2A0DB-83B7-E2C9-D06E-B90C93AA7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4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495EEA-FF6E-69AA-F9B2-5A18A1C94FE0}"/>
              </a:ext>
            </a:extLst>
          </p:cNvPr>
          <p:cNvSpPr txBox="1"/>
          <p:nvPr/>
        </p:nvSpPr>
        <p:spPr>
          <a:xfrm>
            <a:off x="1814946" y="2139562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Objective: Understand the challenges of living and working in space and invent a device or solution to address one of these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3 – Careers and Inventions​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5F133-2C32-D676-C389-931E29B387C8}"/>
              </a:ext>
            </a:extLst>
          </p:cNvPr>
          <p:cNvSpPr txBox="1"/>
          <p:nvPr/>
        </p:nvSpPr>
        <p:spPr>
          <a:xfrm>
            <a:off x="1814946" y="902277"/>
            <a:ext cx="856210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  <a:t>Lesson 3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E20E-3494-F1C1-3619-FCC7AC08BFED}"/>
              </a:ext>
            </a:extLst>
          </p:cNvPr>
          <p:cNvSpPr txBox="1"/>
          <p:nvPr/>
        </p:nvSpPr>
        <p:spPr>
          <a:xfrm>
            <a:off x="1814946" y="3187646"/>
            <a:ext cx="85621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 dirty="0">
                <a:solidFill>
                  <a:schemeClr val="bg1"/>
                </a:solidFill>
                <a:latin typeface="Montserrat SemiBold" panose="00000700000000000000" pitchFamily="50" charset="0"/>
              </a:rPr>
              <a:t>Your mission, should you choose to accept it: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F540-D24E-05FD-610F-3CC0AEDC834D}"/>
              </a:ext>
            </a:extLst>
          </p:cNvPr>
          <p:cNvSpPr txBox="1"/>
          <p:nvPr/>
        </p:nvSpPr>
        <p:spPr>
          <a:xfrm>
            <a:off x="2369561" y="4774340"/>
            <a:ext cx="7452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Create an invention to be used in Space (or on ground zero) to solve a problem!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817CB0-4E37-CC3F-76EA-EE30F7480564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43FCDF-D0BF-FB90-8BB4-451B42440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C28677-C670-9ACC-DB9E-3E509F8C8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EFB67B-1F41-E139-7E13-D4A64DCC7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9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564617-97C6-4346-D070-60EA60131134}"/>
              </a:ext>
            </a:extLst>
          </p:cNvPr>
          <p:cNvGrpSpPr/>
          <p:nvPr/>
        </p:nvGrpSpPr>
        <p:grpSpPr>
          <a:xfrm>
            <a:off x="753550" y="5421324"/>
            <a:ext cx="2955633" cy="764912"/>
            <a:chOff x="4556584" y="1013225"/>
            <a:chExt cx="2955633" cy="76491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6B618B7-C6D9-49EB-5044-6E77AE8AF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7F7C1D6F-FB15-E4EF-5348-62CD3B0D4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441994-03EE-E8CF-602D-1AB26B7FF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73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A53DC7-533A-504A-901B-F9AF5FA4BBD5}"/>
              </a:ext>
            </a:extLst>
          </p:cNvPr>
          <p:cNvSpPr txBox="1"/>
          <p:nvPr/>
        </p:nvSpPr>
        <p:spPr>
          <a:xfrm>
            <a:off x="702139" y="4673600"/>
            <a:ext cx="490503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Careers and Inventions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4AEEB-509D-95AA-03BD-BB707B87374E}"/>
              </a:ext>
            </a:extLst>
          </p:cNvPr>
          <p:cNvGrpSpPr/>
          <p:nvPr/>
        </p:nvGrpSpPr>
        <p:grpSpPr>
          <a:xfrm>
            <a:off x="822561" y="3034107"/>
            <a:ext cx="2955633" cy="764912"/>
            <a:chOff x="4556584" y="1013225"/>
            <a:chExt cx="2955633" cy="7649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804CE9-3A24-0B05-E9A8-D7776E10F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BCB49DA8-1403-69E6-A22F-514DD1A5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48B863-8F0C-EAD3-93B0-4A0E1CAB7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1CAC16-7A96-278C-BB37-E904F2F7BBF2}"/>
              </a:ext>
            </a:extLst>
          </p:cNvPr>
          <p:cNvSpPr txBox="1"/>
          <p:nvPr/>
        </p:nvSpPr>
        <p:spPr>
          <a:xfrm>
            <a:off x="702140" y="3919556"/>
            <a:ext cx="1917074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6066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37D552-7D27-759A-C83B-D208DE06C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73368"/>
              </p:ext>
            </p:extLst>
          </p:nvPr>
        </p:nvGraphicFramePr>
        <p:xfrm>
          <a:off x="544944" y="1144539"/>
          <a:ext cx="11185235" cy="478915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37047">
                  <a:extLst>
                    <a:ext uri="{9D8B030D-6E8A-4147-A177-3AD203B41FA5}">
                      <a16:colId xmlns:a16="http://schemas.microsoft.com/office/drawing/2014/main" val="2479302666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869536549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3117962471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3772113097"/>
                    </a:ext>
                  </a:extLst>
                </a:gridCol>
                <a:gridCol w="2237047">
                  <a:extLst>
                    <a:ext uri="{9D8B030D-6E8A-4147-A177-3AD203B41FA5}">
                      <a16:colId xmlns:a16="http://schemas.microsoft.com/office/drawing/2014/main" val="3376881478"/>
                    </a:ext>
                  </a:extLst>
                </a:gridCol>
              </a:tblGrid>
              <a:tr h="648951">
                <a:tc>
                  <a:txBody>
                    <a:bodyPr/>
                    <a:lstStyle/>
                    <a:p>
                      <a:endParaRPr lang="en-US" sz="1400" b="0" dirty="0">
                        <a:latin typeface="Montserrat SemiBold" panose="00000700000000000000" pitchFamily="50" charset="0"/>
                      </a:endParaRP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Pre work​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Mike Mongo Lessons 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Post Session Lessons​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STEAM Resources​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71128"/>
                  </a:ext>
                </a:extLst>
              </a:tr>
              <a:tr h="64895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Activities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Inventors and Inventions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Inventions that we use from Space.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20 Inventions we wouldn’t have without space travel- NASA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  <a:hlinkClick r:id="rId2"/>
                        </a:rPr>
                        <a:t>infographicsuploadsinfographicsfull11358.jpg (1000×8783) (d2pn8kiwq2w21t.cloudfront.net) [d2pn8kiwq2w21t.cloudfront.net</a:t>
                      </a: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].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ontserrat SemiBold" panose="00000700000000000000" pitchFamily="50" charset="0"/>
                        </a:rPr>
                        <a:t>RM inventions. 50 year video.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US" sz="1400" dirty="0">
                        <a:latin typeface="Montserrat SemiBold" panose="000007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/>
                        </a:rPr>
                        <a:t>Mike Mongo- cool inventions that are used in space.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What problems do they solve?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Careers in space and potential jobs of the future. Mike- what do your colleagues do- example of cool jobs in space. 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Jobs of the future.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err="1">
                          <a:latin typeface="Museo Sans 300"/>
                        </a:rPr>
                        <a:t>SaxaVord</a:t>
                      </a:r>
                      <a:r>
                        <a:rPr lang="en-US" sz="1400" dirty="0">
                          <a:latin typeface="Museo Sans 300"/>
                        </a:rPr>
                        <a:t> careers/interviews?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How stuff works.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Inventors/gadgets in Space.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Activity:  Create an invention to be used on Earth or in Space to solve a problem or just a great idea to make life easier.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RM turns 50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  <a:hlinkClick r:id="rId3"/>
                        </a:rPr>
                        <a:t>https://youtu.be/hblRZW26qis?si=Maq-9pAfu33SUnEO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  <a:hlinkClick r:id="rId3"/>
                        </a:rPr>
                        <a:t>How did NASA change diapers forever? | HowStuffWorks [science.howstuffworks.com]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  <a:hlinkClick r:id="rId4"/>
                        </a:rPr>
                        <a:t>Little Inventors In Space: Little Inventors [littleinventors.org]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US" sz="1400" dirty="0">
                        <a:latin typeface="Museo Sans 3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545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122479-02D4-60ED-F9CE-E3259F8A8851}"/>
              </a:ext>
            </a:extLst>
          </p:cNvPr>
          <p:cNvSpPr txBox="1"/>
          <p:nvPr/>
        </p:nvSpPr>
        <p:spPr>
          <a:xfrm>
            <a:off x="401783" y="387927"/>
            <a:ext cx="856210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Lesson 3: Careers and Inventions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62EE84-B13B-C2E4-9F7D-F7B28B76DE0D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0111C-F705-A971-069B-37C4CD43D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8C1555-D871-82E7-6988-7A155D3E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16CA7E-37B0-E892-D1C0-6D6B6815A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0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FD9268-32BD-5347-06DF-935A6FB335C4}"/>
              </a:ext>
            </a:extLst>
          </p:cNvPr>
          <p:cNvSpPr txBox="1"/>
          <p:nvPr/>
        </p:nvSpPr>
        <p:spPr>
          <a:xfrm>
            <a:off x="401783" y="387927"/>
            <a:ext cx="856210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Pre Lesson 3: Whole class activity- 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</a:b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Careers and Inventions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24E08-CE8C-CDCE-C15E-CBD73971B34C}"/>
              </a:ext>
            </a:extLst>
          </p:cNvPr>
          <p:cNvSpPr txBox="1"/>
          <p:nvPr/>
        </p:nvSpPr>
        <p:spPr>
          <a:xfrm>
            <a:off x="463932" y="1552972"/>
            <a:ext cx="4581495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Inventors and Inventions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What is an inventor?</a:t>
            </a:r>
          </a:p>
        </p:txBody>
      </p:sp>
      <p:pic>
        <p:nvPicPr>
          <p:cNvPr id="7" name="Picture 6" descr="A child wearing goggles and holding a toy rocket&#10;&#10;Description automatically generated">
            <a:extLst>
              <a:ext uri="{FF2B5EF4-FFF2-40B4-BE49-F238E27FC236}">
                <a16:creationId xmlns:a16="http://schemas.microsoft.com/office/drawing/2014/main" id="{5CAF85EC-9C69-5750-79C1-CC7BCB4A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36" y="1552972"/>
            <a:ext cx="5188092" cy="4483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227A1-25A4-5A4C-D841-FA83F860746E}"/>
              </a:ext>
            </a:extLst>
          </p:cNvPr>
          <p:cNvSpPr txBox="1"/>
          <p:nvPr/>
        </p:nvSpPr>
        <p:spPr>
          <a:xfrm>
            <a:off x="463932" y="2828490"/>
            <a:ext cx="4581495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Young Inventors 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Warm Bath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  <a:hlinkClick r:id="rId3"/>
              </a:rPr>
              <a:t>https://www.goethe.de/prj/sff/en/m/faw/det.cfm?filmId=367 [goethe.de]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useo Sans 300" panose="02000000000000000000" pitchFamily="50" charset="0"/>
            </a:endParaRP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Snow Plough Robot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  <a:hlinkClick r:id="rId4"/>
              </a:rPr>
              <a:t>https://www.express.co.uk/news/uk/1762728/windsor-inventor-girl-youngest-patent-snow-robot [express.co.uk].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useo Sans 3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80E1C-9DA7-C273-0378-577F59DE7FFB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D1995C-BB1C-BA51-7A23-D01CDDE6E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BCFBF5-DE9E-60EF-8DA9-E922C80CA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F2C04D-C5AC-6B6F-BDAB-73EEC616A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75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8CFB36-9697-B15B-EB67-7943F86C95C7}"/>
              </a:ext>
            </a:extLst>
          </p:cNvPr>
          <p:cNvSpPr/>
          <p:nvPr/>
        </p:nvSpPr>
        <p:spPr>
          <a:xfrm>
            <a:off x="6034399" y="0"/>
            <a:ext cx="61576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FFAD6-9084-1729-84AE-331D9787510F}"/>
              </a:ext>
            </a:extLst>
          </p:cNvPr>
          <p:cNvSpPr txBox="1"/>
          <p:nvPr/>
        </p:nvSpPr>
        <p:spPr>
          <a:xfrm>
            <a:off x="6319504" y="387927"/>
            <a:ext cx="5602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  <a:t>Pre Lesson 3 Whole class activity - </a:t>
            </a:r>
            <a:b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</a:rPr>
              <a:t>Careers and Inventions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A5C09-9C0F-24A1-8DAC-11F45A807BCB}"/>
              </a:ext>
            </a:extLst>
          </p:cNvPr>
          <p:cNvSpPr txBox="1"/>
          <p:nvPr/>
        </p:nvSpPr>
        <p:spPr>
          <a:xfrm>
            <a:off x="6319504" y="2562264"/>
            <a:ext cx="5481432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Can you think of any inventors and inventions that have launched in your lifetime?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What is the difference between space and earth (Eat, sleep, live, travel)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50 years of RM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Space inventions we use everyday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20 inventions from Space- NASA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A0D031-3D0A-3B6C-4E5E-8B886DCEAE8E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40FE7A-53E3-2EF7-8209-E14A28EF2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363F05-F4E4-4A2C-2B56-CA5F05F7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CC9320-CE44-B8B0-E64C-5134F3290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91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RM's 50th Anniversary">
            <a:hlinkClick r:id="" action="ppaction://media"/>
            <a:extLst>
              <a:ext uri="{FF2B5EF4-FFF2-40B4-BE49-F238E27FC236}">
                <a16:creationId xmlns:a16="http://schemas.microsoft.com/office/drawing/2014/main" id="{923E932B-8411-BEA2-BB5E-7DDCD6230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0AB0DF-5657-627A-FBDC-7CF32021B572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24D47F-E2A1-E44A-63F7-B9C4E6023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B20FD7-E39F-4F11-3759-DED94632B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F30FB9-5ECE-A9D2-EB67-B11508716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3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5 Space Inventions We Use Everyday">
            <a:hlinkClick r:id="" action="ppaction://media"/>
            <a:extLst>
              <a:ext uri="{FF2B5EF4-FFF2-40B4-BE49-F238E27FC236}">
                <a16:creationId xmlns:a16="http://schemas.microsoft.com/office/drawing/2014/main" id="{9F5F534D-6D0F-C31D-E899-BA4FF4304F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CF4CA9-4842-CCDA-603C-F9F73626F301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80F115-4422-D66A-5DC8-B8130473B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B342EF-F246-2DD7-C12D-DF4E0C6B7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F0A9EE-A082-5CC8-90CA-039A9A999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99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5CEEFBB-F13A-40C1-627A-F77D48D1E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22"/>
          <a:stretch/>
        </p:blipFill>
        <p:spPr>
          <a:xfrm>
            <a:off x="-106059" y="0"/>
            <a:ext cx="9601200" cy="45566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F386C-544F-8765-1FFC-EE4DC3D23616}"/>
              </a:ext>
            </a:extLst>
          </p:cNvPr>
          <p:cNvSpPr txBox="1"/>
          <p:nvPr/>
        </p:nvSpPr>
        <p:spPr>
          <a:xfrm>
            <a:off x="4170481" y="5014202"/>
            <a:ext cx="385103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500" dirty="0">
                <a:solidFill>
                  <a:schemeClr val="bg1"/>
                </a:solidFill>
                <a:latin typeface="Montserrat SemiBold" panose="000007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Inventions from Space</a:t>
            </a:r>
            <a:endParaRPr lang="en-US" sz="35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262B20-78D1-4B90-CCE2-E339AF8C3844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BBC6ED-8ECB-4E35-406C-97CBF3AA1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6627CB-0465-02E3-C50F-BEF30A1A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4357BD2-88A5-E80C-C51B-AE5D93EE57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1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22A52B-4A06-08DD-17D5-7BAF0C27F089}"/>
              </a:ext>
            </a:extLst>
          </p:cNvPr>
          <p:cNvSpPr txBox="1"/>
          <p:nvPr/>
        </p:nvSpPr>
        <p:spPr>
          <a:xfrm>
            <a:off x="401783" y="892752"/>
            <a:ext cx="856210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Where do I start?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78062-1CCC-916B-AE36-D7D0AEAEE0B3}"/>
              </a:ext>
            </a:extLst>
          </p:cNvPr>
          <p:cNvSpPr txBox="1"/>
          <p:nvPr/>
        </p:nvSpPr>
        <p:spPr>
          <a:xfrm>
            <a:off x="463932" y="1433926"/>
            <a:ext cx="458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You can find great ideas everywhere, you just need to look closely…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9166C2-7632-8068-A87A-FEB709C35D1B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194B7C-8FA5-5670-D1E2-E591D73EB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306F7A-1252-6027-7A44-B04A9D1FF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F090AB-6D35-8721-44FF-CD4816970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97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D320CCCBBCE4DAA6043D2DE34A4D6" ma:contentTypeVersion="19" ma:contentTypeDescription="Create a new document." ma:contentTypeScope="" ma:versionID="af17f123518ef5de65ba88b9b1957752">
  <xsd:schema xmlns:xsd="http://www.w3.org/2001/XMLSchema" xmlns:xs="http://www.w3.org/2001/XMLSchema" xmlns:p="http://schemas.microsoft.com/office/2006/metadata/properties" xmlns:ns1="http://schemas.microsoft.com/sharepoint/v3" xmlns:ns2="5482f1b8-058b-4246-8a0e-ed1c71966307" xmlns:ns3="ff978382-a62a-4fc7-bed1-23ee4ea00204" targetNamespace="http://schemas.microsoft.com/office/2006/metadata/properties" ma:root="true" ma:fieldsID="2b1b9fc2add1c5d887a7346ee327303a" ns1:_="" ns2:_="" ns3:_="">
    <xsd:import namespace="http://schemas.microsoft.com/sharepoint/v3"/>
    <xsd:import namespace="5482f1b8-058b-4246-8a0e-ed1c71966307"/>
    <xsd:import namespace="ff978382-a62a-4fc7-bed1-23ee4ea002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2f1b8-058b-4246-8a0e-ed1c719663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edb385-788b-458f-beca-7eda2ff5ef4a}" ma:internalName="TaxCatchAll" ma:showField="CatchAllData" ma:web="5482f1b8-058b-4246-8a0e-ed1c719663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78382-a62a-4fc7-bed1-23ee4ea00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e02b8a3-2432-4edf-aba3-367a084fab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8509D-9BBC-4D0B-BB63-0610E35E0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82f1b8-058b-4246-8a0e-ed1c71966307"/>
    <ds:schemaRef ds:uri="ff978382-a62a-4fc7-bed1-23ee4ea00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71048C-3706-48D5-B2F2-E7B85EBFF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434</Words>
  <Application>Microsoft Office PowerPoint</Application>
  <PresentationFormat>Widescreen</PresentationFormat>
  <Paragraphs>50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Museo Sans 300</vt:lpstr>
      <vt:lpstr>Aptos Display</vt:lpstr>
      <vt:lpstr>Arial</vt:lpstr>
      <vt:lpstr>Montserrat SemiBold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Sarath Somanath</dc:creator>
  <cp:lastModifiedBy>Sarath Somanath</cp:lastModifiedBy>
  <cp:revision>7</cp:revision>
  <dcterms:created xsi:type="dcterms:W3CDTF">2024-05-21T09:00:59Z</dcterms:created>
  <dcterms:modified xsi:type="dcterms:W3CDTF">2024-05-29T10:00:38Z</dcterms:modified>
</cp:coreProperties>
</file>