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7" r:id="rId7"/>
    <p:sldId id="259" r:id="rId8"/>
    <p:sldId id="286" r:id="rId9"/>
    <p:sldId id="261" r:id="rId10"/>
    <p:sldId id="262" r:id="rId11"/>
    <p:sldId id="287" r:id="rId12"/>
    <p:sldId id="265" r:id="rId13"/>
    <p:sldId id="264" r:id="rId14"/>
    <p:sldId id="266" r:id="rId15"/>
    <p:sldId id="267" r:id="rId16"/>
    <p:sldId id="285" r:id="rId17"/>
  </p:sldIdLst>
  <p:sldSz cx="12192000" cy="6858000"/>
  <p:notesSz cx="6858000" cy="9144000"/>
  <p:embeddedFontLst>
    <p:embeddedFont>
      <p:font typeface="Montserrat SemiBold" panose="00000700000000000000" pitchFamily="50" charset="0"/>
      <p:bold r:id="rId19"/>
      <p:boldItalic r:id="rId20"/>
    </p:embeddedFont>
    <p:embeddedFont>
      <p:font typeface="Museo Sans 300" panose="02000000000000000000" pitchFamily="50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73C"/>
    <a:srgbClr val="EE3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D6CD9-CF3E-4BAF-A247-D5A9FE8AF78C}" v="38" dt="2024-05-30T04:28:21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th Somanath" userId="80f8649e-076e-4493-a859-67453348c9dc" providerId="ADAL" clId="{B77D6CD9-CF3E-4BAF-A247-D5A9FE8AF78C}"/>
    <pc:docChg chg="undo redo custSel addSld delSld modSld sldOrd">
      <pc:chgData name="Sarath Somanath" userId="80f8649e-076e-4493-a859-67453348c9dc" providerId="ADAL" clId="{B77D6CD9-CF3E-4BAF-A247-D5A9FE8AF78C}" dt="2024-05-30T04:28:21.485" v="144"/>
      <pc:docMkLst>
        <pc:docMk/>
      </pc:docMkLst>
      <pc:sldChg chg="modTransition setBg">
        <pc:chgData name="Sarath Somanath" userId="80f8649e-076e-4493-a859-67453348c9dc" providerId="ADAL" clId="{B77D6CD9-CF3E-4BAF-A247-D5A9FE8AF78C}" dt="2024-05-29T09:52:24.511" v="125"/>
        <pc:sldMkLst>
          <pc:docMk/>
          <pc:sldMk cId="455405738" sldId="256"/>
        </pc:sldMkLst>
      </pc:sldChg>
      <pc:sldChg chg="addSp modSp mod modTransition">
        <pc:chgData name="Sarath Somanath" userId="80f8649e-076e-4493-a859-67453348c9dc" providerId="ADAL" clId="{B77D6CD9-CF3E-4BAF-A247-D5A9FE8AF78C}" dt="2024-05-23T09:59:46.017" v="91" actId="1076"/>
        <pc:sldMkLst>
          <pc:docMk/>
          <pc:sldMk cId="3069069495" sldId="257"/>
        </pc:sldMkLst>
        <pc:grpChg chg="add mod">
          <ac:chgData name="Sarath Somanath" userId="80f8649e-076e-4493-a859-67453348c9dc" providerId="ADAL" clId="{B77D6CD9-CF3E-4BAF-A247-D5A9FE8AF78C}" dt="2024-05-23T09:59:46.017" v="91" actId="1076"/>
          <ac:grpSpMkLst>
            <pc:docMk/>
            <pc:sldMk cId="3069069495" sldId="257"/>
            <ac:grpSpMk id="2" creationId="{4CEDD075-56E4-707C-1C1F-AC9E360B1B71}"/>
          </ac:grpSpMkLst>
        </pc:grpChg>
        <pc:graphicFrameChg chg="mod modGraphic">
          <ac:chgData name="Sarath Somanath" userId="80f8649e-076e-4493-a859-67453348c9dc" providerId="ADAL" clId="{B77D6CD9-CF3E-4BAF-A247-D5A9FE8AF78C}" dt="2024-05-22T04:48:44.990" v="12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  <pc:picChg chg="mod">
          <ac:chgData name="Sarath Somanath" userId="80f8649e-076e-4493-a859-67453348c9dc" providerId="ADAL" clId="{B77D6CD9-CF3E-4BAF-A247-D5A9FE8AF78C}" dt="2024-05-23T09:59:46.017" v="91" actId="1076"/>
          <ac:picMkLst>
            <pc:docMk/>
            <pc:sldMk cId="3069069495" sldId="257"/>
            <ac:picMk id="3" creationId="{985C3798-6234-3EBA-96CB-A0BD03BA0384}"/>
          </ac:picMkLst>
        </pc:picChg>
        <pc:picChg chg="mod">
          <ac:chgData name="Sarath Somanath" userId="80f8649e-076e-4493-a859-67453348c9dc" providerId="ADAL" clId="{B77D6CD9-CF3E-4BAF-A247-D5A9FE8AF78C}" dt="2024-05-23T09:59:46.017" v="91" actId="1076"/>
          <ac:picMkLst>
            <pc:docMk/>
            <pc:sldMk cId="3069069495" sldId="257"/>
            <ac:picMk id="6" creationId="{E46D44F8-FAA8-2512-17D2-59A14B09D1F1}"/>
          </ac:picMkLst>
        </pc:picChg>
        <pc:cxnChg chg="mod">
          <ac:chgData name="Sarath Somanath" userId="80f8649e-076e-4493-a859-67453348c9dc" providerId="ADAL" clId="{B77D6CD9-CF3E-4BAF-A247-D5A9FE8AF78C}" dt="2024-05-23T09:59:46.017" v="91" actId="1076"/>
          <ac:cxnSpMkLst>
            <pc:docMk/>
            <pc:sldMk cId="3069069495" sldId="257"/>
            <ac:cxnSpMk id="7" creationId="{4F03D7F5-0678-B831-B82F-1F0611B5876F}"/>
          </ac:cxnSpMkLst>
        </pc:cxnChg>
      </pc:sldChg>
      <pc:sldChg chg="addSp delSp modSp mod ord modTransition setBg">
        <pc:chgData name="Sarath Somanath" userId="80f8649e-076e-4493-a859-67453348c9dc" providerId="ADAL" clId="{B77D6CD9-CF3E-4BAF-A247-D5A9FE8AF78C}" dt="2024-05-29T09:52:43.809" v="127"/>
        <pc:sldMkLst>
          <pc:docMk/>
          <pc:sldMk cId="606642835" sldId="258"/>
        </pc:sldMkLst>
        <pc:spChg chg="mod">
          <ac:chgData name="Sarath Somanath" userId="80f8649e-076e-4493-a859-67453348c9dc" providerId="ADAL" clId="{B77D6CD9-CF3E-4BAF-A247-D5A9FE8AF78C}" dt="2024-05-22T08:54:47.441" v="78" actId="12788"/>
          <ac:spMkLst>
            <pc:docMk/>
            <pc:sldMk cId="606642835" sldId="258"/>
            <ac:spMk id="4" creationId="{4C370B9F-168B-A64A-6F41-F113A109E09F}"/>
          </ac:spMkLst>
        </pc:spChg>
        <pc:spChg chg="add mod">
          <ac:chgData name="Sarath Somanath" userId="80f8649e-076e-4493-a859-67453348c9dc" providerId="ADAL" clId="{B77D6CD9-CF3E-4BAF-A247-D5A9FE8AF78C}" dt="2024-05-22T08:54:47.441" v="78" actId="12788"/>
          <ac:spMkLst>
            <pc:docMk/>
            <pc:sldMk cId="606642835" sldId="258"/>
            <ac:spMk id="7" creationId="{BAAAA32D-65FB-B94A-0B68-7F0189218414}"/>
          </ac:spMkLst>
        </pc:spChg>
        <pc:grpChg chg="add mod">
          <ac:chgData name="Sarath Somanath" userId="80f8649e-076e-4493-a859-67453348c9dc" providerId="ADAL" clId="{B77D6CD9-CF3E-4BAF-A247-D5A9FE8AF78C}" dt="2024-05-22T08:54:47.441" v="78" actId="12788"/>
          <ac:grpSpMkLst>
            <pc:docMk/>
            <pc:sldMk cId="606642835" sldId="258"/>
            <ac:grpSpMk id="2" creationId="{8C3433A3-2115-A34D-A8CC-927FEE77EDD7}"/>
          </ac:grpSpMkLst>
        </pc:grpChg>
        <pc:grpChg chg="add del mod">
          <ac:chgData name="Sarath Somanath" userId="80f8649e-076e-4493-a859-67453348c9dc" providerId="ADAL" clId="{B77D6CD9-CF3E-4BAF-A247-D5A9FE8AF78C}" dt="2024-05-23T10:11:20.021" v="106" actId="478"/>
          <ac:grpSpMkLst>
            <pc:docMk/>
            <pc:sldMk cId="606642835" sldId="258"/>
            <ac:grpSpMk id="8" creationId="{F6D44E14-4C0B-3141-9CA6-0E0EBEE60133}"/>
          </ac:grpSpMkLst>
        </pc:grpChg>
        <pc:grpChg chg="del">
          <ac:chgData name="Sarath Somanath" userId="80f8649e-076e-4493-a859-67453348c9dc" providerId="ADAL" clId="{B77D6CD9-CF3E-4BAF-A247-D5A9FE8AF78C}" dt="2024-05-22T08:53:56.245" v="60" actId="478"/>
          <ac:grpSpMkLst>
            <pc:docMk/>
            <pc:sldMk cId="606642835" sldId="258"/>
            <ac:grpSpMk id="10" creationId="{83CCD1CD-89A1-6FB2-198D-A84459268B81}"/>
          </ac:grpSpMkLst>
        </pc:grpChg>
        <pc:picChg chg="mod">
          <ac:chgData name="Sarath Somanath" userId="80f8649e-076e-4493-a859-67453348c9dc" providerId="ADAL" clId="{B77D6CD9-CF3E-4BAF-A247-D5A9FE8AF78C}" dt="2024-05-22T08:54:47.441" v="78" actId="12788"/>
          <ac:picMkLst>
            <pc:docMk/>
            <pc:sldMk cId="606642835" sldId="258"/>
            <ac:picMk id="3" creationId="{6380A245-B8D4-1D0D-DC30-46AFBC997E24}"/>
          </ac:picMkLst>
        </pc:picChg>
        <pc:picChg chg="mod">
          <ac:chgData name="Sarath Somanath" userId="80f8649e-076e-4493-a859-67453348c9dc" providerId="ADAL" clId="{B77D6CD9-CF3E-4BAF-A247-D5A9FE8AF78C}" dt="2024-05-22T08:54:47.441" v="78" actId="12788"/>
          <ac:picMkLst>
            <pc:docMk/>
            <pc:sldMk cId="606642835" sldId="258"/>
            <ac:picMk id="5" creationId="{76AD67D9-F43C-8187-B5AA-FD5D6F06BFDC}"/>
          </ac:picMkLst>
        </pc:picChg>
        <pc:picChg chg="mod">
          <ac:chgData name="Sarath Somanath" userId="80f8649e-076e-4493-a859-67453348c9dc" providerId="ADAL" clId="{B77D6CD9-CF3E-4BAF-A247-D5A9FE8AF78C}" dt="2024-05-23T10:00:16.982" v="94" actId="14826"/>
          <ac:picMkLst>
            <pc:docMk/>
            <pc:sldMk cId="606642835" sldId="258"/>
            <ac:picMk id="9" creationId="{A7F769E1-F6F0-7F66-7E79-692FD676738F}"/>
          </ac:picMkLst>
        </pc:picChg>
        <pc:picChg chg="mod">
          <ac:chgData name="Sarath Somanath" userId="80f8649e-076e-4493-a859-67453348c9dc" providerId="ADAL" clId="{B77D6CD9-CF3E-4BAF-A247-D5A9FE8AF78C}" dt="2024-05-23T10:00:16.982" v="94" actId="14826"/>
          <ac:picMkLst>
            <pc:docMk/>
            <pc:sldMk cId="606642835" sldId="258"/>
            <ac:picMk id="10" creationId="{9E7633E4-920F-532A-531A-F1C581753F02}"/>
          </ac:picMkLst>
        </pc:picChg>
        <pc:cxnChg chg="mod">
          <ac:chgData name="Sarath Somanath" userId="80f8649e-076e-4493-a859-67453348c9dc" providerId="ADAL" clId="{B77D6CD9-CF3E-4BAF-A247-D5A9FE8AF78C}" dt="2024-05-22T08:54:47.441" v="78" actId="12788"/>
          <ac:cxnSpMkLst>
            <pc:docMk/>
            <pc:sldMk cId="606642835" sldId="258"/>
            <ac:cxnSpMk id="6" creationId="{28E2F6FC-53E7-6CD6-115E-144A37B7AEC8}"/>
          </ac:cxnSpMkLst>
        </pc:cxnChg>
        <pc:cxnChg chg="mod">
          <ac:chgData name="Sarath Somanath" userId="80f8649e-076e-4493-a859-67453348c9dc" providerId="ADAL" clId="{B77D6CD9-CF3E-4BAF-A247-D5A9FE8AF78C}" dt="2024-05-23T10:00:24.046" v="95" actId="208"/>
          <ac:cxnSpMkLst>
            <pc:docMk/>
            <pc:sldMk cId="606642835" sldId="258"/>
            <ac:cxnSpMk id="11" creationId="{903B5A0D-7FA2-C778-A1BF-A9A4823BFB65}"/>
          </ac:cxnSpMkLst>
        </pc:cxnChg>
      </pc:sldChg>
      <pc:sldChg chg="addSp modSp mod modTransition modNotesTx">
        <pc:chgData name="Sarath Somanath" userId="80f8649e-076e-4493-a859-67453348c9dc" providerId="ADAL" clId="{B77D6CD9-CF3E-4BAF-A247-D5A9FE8AF78C}" dt="2024-05-23T10:00:28.188" v="96"/>
        <pc:sldMkLst>
          <pc:docMk/>
          <pc:sldMk cId="3890941610" sldId="259"/>
        </pc:sldMkLst>
        <pc:spChg chg="mod">
          <ac:chgData name="Sarath Somanath" userId="80f8649e-076e-4493-a859-67453348c9dc" providerId="ADAL" clId="{B77D6CD9-CF3E-4BAF-A247-D5A9FE8AF78C}" dt="2024-05-22T06:36:44.781" v="33" actId="1076"/>
          <ac:spMkLst>
            <pc:docMk/>
            <pc:sldMk cId="3890941610" sldId="259"/>
            <ac:spMk id="6" creationId="{6B21C7D4-203E-35A4-1184-51A9757E693E}"/>
          </ac:spMkLst>
        </pc:spChg>
        <pc:grpChg chg="add mod">
          <ac:chgData name="Sarath Somanath" userId="80f8649e-076e-4493-a859-67453348c9dc" providerId="ADAL" clId="{B77D6CD9-CF3E-4BAF-A247-D5A9FE8AF78C}" dt="2024-05-22T06:37:03.685" v="38" actId="1076"/>
          <ac:grpSpMkLst>
            <pc:docMk/>
            <pc:sldMk cId="3890941610" sldId="259"/>
            <ac:grpSpMk id="2" creationId="{7E51B582-406F-B263-A9DF-057F35F3D29B}"/>
          </ac:grpSpMkLst>
        </pc:grpChg>
        <pc:grpChg chg="add mod">
          <ac:chgData name="Sarath Somanath" userId="80f8649e-076e-4493-a859-67453348c9dc" providerId="ADAL" clId="{B77D6CD9-CF3E-4BAF-A247-D5A9FE8AF78C}" dt="2024-05-23T10:00:28.188" v="96"/>
          <ac:grpSpMkLst>
            <pc:docMk/>
            <pc:sldMk cId="3890941610" sldId="259"/>
            <ac:grpSpMk id="9" creationId="{57514840-F2DC-5EA4-EDEB-730BE6DBFCAD}"/>
          </ac:grpSpMkLst>
        </pc:grpChg>
        <pc:picChg chg="mod">
          <ac:chgData name="Sarath Somanath" userId="80f8649e-076e-4493-a859-67453348c9dc" providerId="ADAL" clId="{B77D6CD9-CF3E-4BAF-A247-D5A9FE8AF78C}" dt="2024-05-22T06:37:03.685" v="38" actId="1076"/>
          <ac:picMkLst>
            <pc:docMk/>
            <pc:sldMk cId="3890941610" sldId="259"/>
            <ac:picMk id="3" creationId="{E8EEDE1B-3FC2-70B9-9F4F-A1F26B250E8E}"/>
          </ac:picMkLst>
        </pc:picChg>
        <pc:picChg chg="mod">
          <ac:chgData name="Sarath Somanath" userId="80f8649e-076e-4493-a859-67453348c9dc" providerId="ADAL" clId="{B77D6CD9-CF3E-4BAF-A247-D5A9FE8AF78C}" dt="2024-05-22T06:37:03.685" v="38" actId="1076"/>
          <ac:picMkLst>
            <pc:docMk/>
            <pc:sldMk cId="3890941610" sldId="259"/>
            <ac:picMk id="7" creationId="{9EA9EC9E-2406-AFBD-94F5-EA5CA086E3CE}"/>
          </ac:picMkLst>
        </pc:picChg>
        <pc:picChg chg="mod">
          <ac:chgData name="Sarath Somanath" userId="80f8649e-076e-4493-a859-67453348c9dc" providerId="ADAL" clId="{B77D6CD9-CF3E-4BAF-A247-D5A9FE8AF78C}" dt="2024-05-23T10:00:28.188" v="96"/>
          <ac:picMkLst>
            <pc:docMk/>
            <pc:sldMk cId="3890941610" sldId="259"/>
            <ac:picMk id="10" creationId="{51BB2FE2-E487-6501-6C70-9581865A9C41}"/>
          </ac:picMkLst>
        </pc:picChg>
        <pc:picChg chg="mod">
          <ac:chgData name="Sarath Somanath" userId="80f8649e-076e-4493-a859-67453348c9dc" providerId="ADAL" clId="{B77D6CD9-CF3E-4BAF-A247-D5A9FE8AF78C}" dt="2024-05-23T10:00:28.188" v="96"/>
          <ac:picMkLst>
            <pc:docMk/>
            <pc:sldMk cId="3890941610" sldId="259"/>
            <ac:picMk id="11" creationId="{D202E65C-BCC9-7BE4-5D14-4D89E235B4B4}"/>
          </ac:picMkLst>
        </pc:picChg>
        <pc:cxnChg chg="mod">
          <ac:chgData name="Sarath Somanath" userId="80f8649e-076e-4493-a859-67453348c9dc" providerId="ADAL" clId="{B77D6CD9-CF3E-4BAF-A247-D5A9FE8AF78C}" dt="2024-05-22T06:37:03.685" v="38" actId="1076"/>
          <ac:cxnSpMkLst>
            <pc:docMk/>
            <pc:sldMk cId="3890941610" sldId="259"/>
            <ac:cxnSpMk id="8" creationId="{6BEA66F5-2A5D-4B16-DF7B-97AED364FA70}"/>
          </ac:cxnSpMkLst>
        </pc:cxnChg>
        <pc:cxnChg chg="mod">
          <ac:chgData name="Sarath Somanath" userId="80f8649e-076e-4493-a859-67453348c9dc" providerId="ADAL" clId="{B77D6CD9-CF3E-4BAF-A247-D5A9FE8AF78C}" dt="2024-05-23T10:00:28.188" v="96"/>
          <ac:cxnSpMkLst>
            <pc:docMk/>
            <pc:sldMk cId="3890941610" sldId="259"/>
            <ac:cxnSpMk id="12" creationId="{4D582D7A-05F2-F565-0E7A-B57872020D78}"/>
          </ac:cxnSpMkLst>
        </pc:cxnChg>
      </pc:sldChg>
      <pc:sldChg chg="addSp delSp modSp add del mod modTransition modNotesTx">
        <pc:chgData name="Sarath Somanath" userId="80f8649e-076e-4493-a859-67453348c9dc" providerId="ADAL" clId="{B77D6CD9-CF3E-4BAF-A247-D5A9FE8AF78C}" dt="2024-05-29T06:22:06.087" v="119" actId="47"/>
        <pc:sldMkLst>
          <pc:docMk/>
          <pc:sldMk cId="4239511263" sldId="260"/>
        </pc:sldMkLst>
        <pc:spChg chg="add mod">
          <ac:chgData name="Sarath Somanath" userId="80f8649e-076e-4493-a859-67453348c9dc" providerId="ADAL" clId="{B77D6CD9-CF3E-4BAF-A247-D5A9FE8AF78C}" dt="2024-05-22T06:37:24.239" v="41"/>
          <ac:spMkLst>
            <pc:docMk/>
            <pc:sldMk cId="4239511263" sldId="260"/>
            <ac:spMk id="2" creationId="{7DE92A8B-D09C-B5B8-2401-5F8AA0906911}"/>
          </ac:spMkLst>
        </pc:spChg>
        <pc:spChg chg="mod">
          <ac:chgData name="Sarath Somanath" userId="80f8649e-076e-4493-a859-67453348c9dc" providerId="ADAL" clId="{B77D6CD9-CF3E-4BAF-A247-D5A9FE8AF78C}" dt="2024-05-22T06:38:15.337" v="50" actId="1076"/>
          <ac:spMkLst>
            <pc:docMk/>
            <pc:sldMk cId="4239511263" sldId="260"/>
            <ac:spMk id="12" creationId="{3A9ED326-F64E-DD28-3737-DFCEA3ECA99E}"/>
          </ac:spMkLst>
        </pc:spChg>
        <pc:spChg chg="del">
          <ac:chgData name="Sarath Somanath" userId="80f8649e-076e-4493-a859-67453348c9dc" providerId="ADAL" clId="{B77D6CD9-CF3E-4BAF-A247-D5A9FE8AF78C}" dt="2024-05-22T06:37:22.962" v="40" actId="478"/>
          <ac:spMkLst>
            <pc:docMk/>
            <pc:sldMk cId="4239511263" sldId="260"/>
            <ac:spMk id="13" creationId="{62336610-D2CD-6F9F-0BFE-58BECFCC296F}"/>
          </ac:spMkLst>
        </pc:spChg>
        <pc:grpChg chg="add mod">
          <ac:chgData name="Sarath Somanath" userId="80f8649e-076e-4493-a859-67453348c9dc" providerId="ADAL" clId="{B77D6CD9-CF3E-4BAF-A247-D5A9FE8AF78C}" dt="2024-05-22T06:37:24.239" v="41"/>
          <ac:grpSpMkLst>
            <pc:docMk/>
            <pc:sldMk cId="4239511263" sldId="260"/>
            <ac:grpSpMk id="3" creationId="{725D9CA2-5851-C729-3A36-667E5C216728}"/>
          </ac:grpSpMkLst>
        </pc:grpChg>
        <pc:grpChg chg="add mod">
          <ac:chgData name="Sarath Somanath" userId="80f8649e-076e-4493-a859-67453348c9dc" providerId="ADAL" clId="{B77D6CD9-CF3E-4BAF-A247-D5A9FE8AF78C}" dt="2024-05-23T10:00:30.065" v="97"/>
          <ac:grpSpMkLst>
            <pc:docMk/>
            <pc:sldMk cId="4239511263" sldId="260"/>
            <ac:grpSpMk id="7" creationId="{68D1AA7D-FAA6-3AA4-5264-7BB3A65BB061}"/>
          </ac:grpSpMkLst>
        </pc:grpChg>
        <pc:picChg chg="mod">
          <ac:chgData name="Sarath Somanath" userId="80f8649e-076e-4493-a859-67453348c9dc" providerId="ADAL" clId="{B77D6CD9-CF3E-4BAF-A247-D5A9FE8AF78C}" dt="2024-05-22T06:37:24.239" v="41"/>
          <ac:picMkLst>
            <pc:docMk/>
            <pc:sldMk cId="4239511263" sldId="260"/>
            <ac:picMk id="4" creationId="{F13D3F81-B486-95F7-39D0-F16D5CA032D4}"/>
          </ac:picMkLst>
        </pc:picChg>
        <pc:picChg chg="mod">
          <ac:chgData name="Sarath Somanath" userId="80f8649e-076e-4493-a859-67453348c9dc" providerId="ADAL" clId="{B77D6CD9-CF3E-4BAF-A247-D5A9FE8AF78C}" dt="2024-05-22T06:37:24.239" v="41"/>
          <ac:picMkLst>
            <pc:docMk/>
            <pc:sldMk cId="4239511263" sldId="260"/>
            <ac:picMk id="5" creationId="{7399E1A5-DF36-CE5A-B1A5-4ED422232E78}"/>
          </ac:picMkLst>
        </pc:picChg>
        <pc:picChg chg="mod">
          <ac:chgData name="Sarath Somanath" userId="80f8649e-076e-4493-a859-67453348c9dc" providerId="ADAL" clId="{B77D6CD9-CF3E-4BAF-A247-D5A9FE8AF78C}" dt="2024-05-23T10:00:30.065" v="97"/>
          <ac:picMkLst>
            <pc:docMk/>
            <pc:sldMk cId="4239511263" sldId="260"/>
            <ac:picMk id="8" creationId="{E31985C3-BE7E-3DCF-45B1-68431A8F6376}"/>
          </ac:picMkLst>
        </pc:picChg>
        <pc:picChg chg="mod">
          <ac:chgData name="Sarath Somanath" userId="80f8649e-076e-4493-a859-67453348c9dc" providerId="ADAL" clId="{B77D6CD9-CF3E-4BAF-A247-D5A9FE8AF78C}" dt="2024-05-23T10:00:30.065" v="97"/>
          <ac:picMkLst>
            <pc:docMk/>
            <pc:sldMk cId="4239511263" sldId="260"/>
            <ac:picMk id="9" creationId="{D4135DEC-0D84-E1D6-C2AE-785AB3C5C187}"/>
          </ac:picMkLst>
        </pc:picChg>
        <pc:picChg chg="mod">
          <ac:chgData name="Sarath Somanath" userId="80f8649e-076e-4493-a859-67453348c9dc" providerId="ADAL" clId="{B77D6CD9-CF3E-4BAF-A247-D5A9FE8AF78C}" dt="2024-05-22T06:21:36.439" v="30" actId="14100"/>
          <ac:picMkLst>
            <pc:docMk/>
            <pc:sldMk cId="4239511263" sldId="260"/>
            <ac:picMk id="14" creationId="{FDA671B0-0424-86B8-ACD8-55279BEDC00E}"/>
          </ac:picMkLst>
        </pc:picChg>
        <pc:cxnChg chg="mod">
          <ac:chgData name="Sarath Somanath" userId="80f8649e-076e-4493-a859-67453348c9dc" providerId="ADAL" clId="{B77D6CD9-CF3E-4BAF-A247-D5A9FE8AF78C}" dt="2024-05-22T06:37:24.239" v="41"/>
          <ac:cxnSpMkLst>
            <pc:docMk/>
            <pc:sldMk cId="4239511263" sldId="260"/>
            <ac:cxnSpMk id="6" creationId="{CD6C72AC-208F-68DD-E0F9-DFD3A2BF0F3E}"/>
          </ac:cxnSpMkLst>
        </pc:cxnChg>
        <pc:cxnChg chg="mod">
          <ac:chgData name="Sarath Somanath" userId="80f8649e-076e-4493-a859-67453348c9dc" providerId="ADAL" clId="{B77D6CD9-CF3E-4BAF-A247-D5A9FE8AF78C}" dt="2024-05-23T10:00:30.065" v="97"/>
          <ac:cxnSpMkLst>
            <pc:docMk/>
            <pc:sldMk cId="4239511263" sldId="260"/>
            <ac:cxnSpMk id="10" creationId="{3FEF6B21-F1FD-E2F7-70B5-689F415B029B}"/>
          </ac:cxnSpMkLst>
        </pc:cxnChg>
      </pc:sldChg>
      <pc:sldChg chg="addSp delSp modSp mod modTransition modNotesTx">
        <pc:chgData name="Sarath Somanath" userId="80f8649e-076e-4493-a859-67453348c9dc" providerId="ADAL" clId="{B77D6CD9-CF3E-4BAF-A247-D5A9FE8AF78C}" dt="2024-05-23T10:00:31.820" v="98"/>
        <pc:sldMkLst>
          <pc:docMk/>
          <pc:sldMk cId="599213036" sldId="261"/>
        </pc:sldMkLst>
        <pc:spChg chg="add mod">
          <ac:chgData name="Sarath Somanath" userId="80f8649e-076e-4493-a859-67453348c9dc" providerId="ADAL" clId="{B77D6CD9-CF3E-4BAF-A247-D5A9FE8AF78C}" dt="2024-05-22T06:37:28.608" v="43"/>
          <ac:spMkLst>
            <pc:docMk/>
            <pc:sldMk cId="599213036" sldId="261"/>
            <ac:spMk id="2" creationId="{1C86169C-E009-F687-D80E-074E4C250ED2}"/>
          </ac:spMkLst>
        </pc:spChg>
        <pc:spChg chg="del">
          <ac:chgData name="Sarath Somanath" userId="80f8649e-076e-4493-a859-67453348c9dc" providerId="ADAL" clId="{B77D6CD9-CF3E-4BAF-A247-D5A9FE8AF78C}" dt="2024-05-22T06:37:28.120" v="42" actId="478"/>
          <ac:spMkLst>
            <pc:docMk/>
            <pc:sldMk cId="599213036" sldId="261"/>
            <ac:spMk id="6" creationId="{D661329A-BBBA-17CC-0331-80BB89CB70AA}"/>
          </ac:spMkLst>
        </pc:spChg>
        <pc:grpChg chg="add mod">
          <ac:chgData name="Sarath Somanath" userId="80f8649e-076e-4493-a859-67453348c9dc" providerId="ADAL" clId="{B77D6CD9-CF3E-4BAF-A247-D5A9FE8AF78C}" dt="2024-05-22T06:37:28.608" v="43"/>
          <ac:grpSpMkLst>
            <pc:docMk/>
            <pc:sldMk cId="599213036" sldId="261"/>
            <ac:grpSpMk id="3" creationId="{C9DB332F-5147-93E3-9CAE-F923367D3A62}"/>
          </ac:grpSpMkLst>
        </pc:grpChg>
        <pc:grpChg chg="add mod">
          <ac:chgData name="Sarath Somanath" userId="80f8649e-076e-4493-a859-67453348c9dc" providerId="ADAL" clId="{B77D6CD9-CF3E-4BAF-A247-D5A9FE8AF78C}" dt="2024-05-23T10:00:31.820" v="98"/>
          <ac:grpSpMkLst>
            <pc:docMk/>
            <pc:sldMk cId="599213036" sldId="261"/>
            <ac:grpSpMk id="6" creationId="{F63D8D5D-E605-6817-BB24-FD392B3A4F5F}"/>
          </ac:grpSpMkLst>
        </pc:grpChg>
        <pc:picChg chg="mod">
          <ac:chgData name="Sarath Somanath" userId="80f8649e-076e-4493-a859-67453348c9dc" providerId="ADAL" clId="{B77D6CD9-CF3E-4BAF-A247-D5A9FE8AF78C}" dt="2024-05-22T06:37:28.608" v="43"/>
          <ac:picMkLst>
            <pc:docMk/>
            <pc:sldMk cId="599213036" sldId="261"/>
            <ac:picMk id="7" creationId="{B68F1ABA-1658-C301-7D1B-6F6E42F0DF4D}"/>
          </ac:picMkLst>
        </pc:picChg>
        <pc:picChg chg="mod">
          <ac:chgData name="Sarath Somanath" userId="80f8649e-076e-4493-a859-67453348c9dc" providerId="ADAL" clId="{B77D6CD9-CF3E-4BAF-A247-D5A9FE8AF78C}" dt="2024-05-22T06:37:28.608" v="43"/>
          <ac:picMkLst>
            <pc:docMk/>
            <pc:sldMk cId="599213036" sldId="261"/>
            <ac:picMk id="8" creationId="{71C5F9FA-8782-D02A-1221-8B125682F0FD}"/>
          </ac:picMkLst>
        </pc:picChg>
        <pc:picChg chg="mod">
          <ac:chgData name="Sarath Somanath" userId="80f8649e-076e-4493-a859-67453348c9dc" providerId="ADAL" clId="{B77D6CD9-CF3E-4BAF-A247-D5A9FE8AF78C}" dt="2024-05-23T10:00:31.820" v="98"/>
          <ac:picMkLst>
            <pc:docMk/>
            <pc:sldMk cId="599213036" sldId="261"/>
            <ac:picMk id="10" creationId="{07DACA4F-FDC0-CAE8-875A-3165B87DB4D0}"/>
          </ac:picMkLst>
        </pc:picChg>
        <pc:picChg chg="mod">
          <ac:chgData name="Sarath Somanath" userId="80f8649e-076e-4493-a859-67453348c9dc" providerId="ADAL" clId="{B77D6CD9-CF3E-4BAF-A247-D5A9FE8AF78C}" dt="2024-05-23T10:00:31.820" v="98"/>
          <ac:picMkLst>
            <pc:docMk/>
            <pc:sldMk cId="599213036" sldId="261"/>
            <ac:picMk id="11" creationId="{9573D0C9-718E-3E39-B187-0FB621C6E864}"/>
          </ac:picMkLst>
        </pc:picChg>
        <pc:cxnChg chg="mod">
          <ac:chgData name="Sarath Somanath" userId="80f8649e-076e-4493-a859-67453348c9dc" providerId="ADAL" clId="{B77D6CD9-CF3E-4BAF-A247-D5A9FE8AF78C}" dt="2024-05-22T06:37:28.608" v="43"/>
          <ac:cxnSpMkLst>
            <pc:docMk/>
            <pc:sldMk cId="599213036" sldId="261"/>
            <ac:cxnSpMk id="9" creationId="{C27EA18C-7DA5-7BFA-39FA-8AEAF6AFE1E2}"/>
          </ac:cxnSpMkLst>
        </pc:cxnChg>
        <pc:cxnChg chg="mod">
          <ac:chgData name="Sarath Somanath" userId="80f8649e-076e-4493-a859-67453348c9dc" providerId="ADAL" clId="{B77D6CD9-CF3E-4BAF-A247-D5A9FE8AF78C}" dt="2024-05-23T10:00:31.820" v="98"/>
          <ac:cxnSpMkLst>
            <pc:docMk/>
            <pc:sldMk cId="599213036" sldId="261"/>
            <ac:cxnSpMk id="12" creationId="{02ED73F9-6700-C6B5-1A6F-5C773BEF498B}"/>
          </ac:cxnSpMkLst>
        </pc:cxnChg>
      </pc:sldChg>
      <pc:sldChg chg="addSp delSp modSp mod modTransition modNotesTx">
        <pc:chgData name="Sarath Somanath" userId="80f8649e-076e-4493-a859-67453348c9dc" providerId="ADAL" clId="{B77D6CD9-CF3E-4BAF-A247-D5A9FE8AF78C}" dt="2024-05-23T10:01:43.539" v="105"/>
        <pc:sldMkLst>
          <pc:docMk/>
          <pc:sldMk cId="3705006026" sldId="262"/>
        </pc:sldMkLst>
        <pc:spChg chg="add mod">
          <ac:chgData name="Sarath Somanath" userId="80f8649e-076e-4493-a859-67453348c9dc" providerId="ADAL" clId="{B77D6CD9-CF3E-4BAF-A247-D5A9FE8AF78C}" dt="2024-05-22T06:37:32.917" v="45"/>
          <ac:spMkLst>
            <pc:docMk/>
            <pc:sldMk cId="3705006026" sldId="262"/>
            <ac:spMk id="2" creationId="{CB7CB7E7-0B54-F7F4-F06B-82E15E4ABF23}"/>
          </ac:spMkLst>
        </pc:spChg>
        <pc:spChg chg="del">
          <ac:chgData name="Sarath Somanath" userId="80f8649e-076e-4493-a859-67453348c9dc" providerId="ADAL" clId="{B77D6CD9-CF3E-4BAF-A247-D5A9FE8AF78C}" dt="2024-05-22T06:37:32.263" v="44" actId="478"/>
          <ac:spMkLst>
            <pc:docMk/>
            <pc:sldMk cId="3705006026" sldId="262"/>
            <ac:spMk id="6" creationId="{A043871A-94BC-960F-613A-D32E13224E7F}"/>
          </ac:spMkLst>
        </pc:spChg>
        <pc:grpChg chg="add mod">
          <ac:chgData name="Sarath Somanath" userId="80f8649e-076e-4493-a859-67453348c9dc" providerId="ADAL" clId="{B77D6CD9-CF3E-4BAF-A247-D5A9FE8AF78C}" dt="2024-05-22T06:37:32.917" v="45"/>
          <ac:grpSpMkLst>
            <pc:docMk/>
            <pc:sldMk cId="3705006026" sldId="262"/>
            <ac:grpSpMk id="3" creationId="{444694BF-A724-387E-5ECA-1735BC2DF606}"/>
          </ac:grpSpMkLst>
        </pc:grpChg>
        <pc:grpChg chg="add mod">
          <ac:chgData name="Sarath Somanath" userId="80f8649e-076e-4493-a859-67453348c9dc" providerId="ADAL" clId="{B77D6CD9-CF3E-4BAF-A247-D5A9FE8AF78C}" dt="2024-05-23T10:00:33.234" v="99"/>
          <ac:grpSpMkLst>
            <pc:docMk/>
            <pc:sldMk cId="3705006026" sldId="262"/>
            <ac:grpSpMk id="6" creationId="{A3FAC6C8-220C-2A1F-97F5-B9892883A86A}"/>
          </ac:grpSpMkLst>
        </pc:grpChg>
        <pc:picChg chg="mod">
          <ac:chgData name="Sarath Somanath" userId="80f8649e-076e-4493-a859-67453348c9dc" providerId="ADAL" clId="{B77D6CD9-CF3E-4BAF-A247-D5A9FE8AF78C}" dt="2024-05-22T06:37:32.917" v="45"/>
          <ac:picMkLst>
            <pc:docMk/>
            <pc:sldMk cId="3705006026" sldId="262"/>
            <ac:picMk id="7" creationId="{080A8F86-8EC5-E889-8233-C048534CFBBF}"/>
          </ac:picMkLst>
        </pc:picChg>
        <pc:picChg chg="mod">
          <ac:chgData name="Sarath Somanath" userId="80f8649e-076e-4493-a859-67453348c9dc" providerId="ADAL" clId="{B77D6CD9-CF3E-4BAF-A247-D5A9FE8AF78C}" dt="2024-05-22T06:37:32.917" v="45"/>
          <ac:picMkLst>
            <pc:docMk/>
            <pc:sldMk cId="3705006026" sldId="262"/>
            <ac:picMk id="8" creationId="{CFFCE056-3BD0-4CA5-F6AB-4ED800E1C663}"/>
          </ac:picMkLst>
        </pc:picChg>
        <pc:picChg chg="mod">
          <ac:chgData name="Sarath Somanath" userId="80f8649e-076e-4493-a859-67453348c9dc" providerId="ADAL" clId="{B77D6CD9-CF3E-4BAF-A247-D5A9FE8AF78C}" dt="2024-05-23T10:00:33.234" v="99"/>
          <ac:picMkLst>
            <pc:docMk/>
            <pc:sldMk cId="3705006026" sldId="262"/>
            <ac:picMk id="10" creationId="{978B0C6D-FDDF-20FC-0A07-C20603131947}"/>
          </ac:picMkLst>
        </pc:picChg>
        <pc:picChg chg="mod">
          <ac:chgData name="Sarath Somanath" userId="80f8649e-076e-4493-a859-67453348c9dc" providerId="ADAL" clId="{B77D6CD9-CF3E-4BAF-A247-D5A9FE8AF78C}" dt="2024-05-23T10:00:33.234" v="99"/>
          <ac:picMkLst>
            <pc:docMk/>
            <pc:sldMk cId="3705006026" sldId="262"/>
            <ac:picMk id="11" creationId="{6B630DAB-EBD5-28E1-6AC0-912FDA8CDEAA}"/>
          </ac:picMkLst>
        </pc:picChg>
        <pc:cxnChg chg="mod">
          <ac:chgData name="Sarath Somanath" userId="80f8649e-076e-4493-a859-67453348c9dc" providerId="ADAL" clId="{B77D6CD9-CF3E-4BAF-A247-D5A9FE8AF78C}" dt="2024-05-22T06:37:32.917" v="45"/>
          <ac:cxnSpMkLst>
            <pc:docMk/>
            <pc:sldMk cId="3705006026" sldId="262"/>
            <ac:cxnSpMk id="9" creationId="{F893B037-1070-28A7-1BA0-32EC12DD8856}"/>
          </ac:cxnSpMkLst>
        </pc:cxnChg>
        <pc:cxnChg chg="mod">
          <ac:chgData name="Sarath Somanath" userId="80f8649e-076e-4493-a859-67453348c9dc" providerId="ADAL" clId="{B77D6CD9-CF3E-4BAF-A247-D5A9FE8AF78C}" dt="2024-05-23T10:00:33.234" v="99"/>
          <ac:cxnSpMkLst>
            <pc:docMk/>
            <pc:sldMk cId="3705006026" sldId="262"/>
            <ac:cxnSpMk id="12" creationId="{A922A78D-EDC7-D78F-1EDE-D82F993A8BC1}"/>
          </ac:cxnSpMkLst>
        </pc:cxnChg>
      </pc:sldChg>
      <pc:sldChg chg="addSp modSp del modTransition">
        <pc:chgData name="Sarath Somanath" userId="80f8649e-076e-4493-a859-67453348c9dc" providerId="ADAL" clId="{B77D6CD9-CF3E-4BAF-A247-D5A9FE8AF78C}" dt="2024-05-29T09:50:23.783" v="123" actId="47"/>
        <pc:sldMkLst>
          <pc:docMk/>
          <pc:sldMk cId="2111759444" sldId="263"/>
        </pc:sldMkLst>
        <pc:grpChg chg="add mod">
          <ac:chgData name="Sarath Somanath" userId="80f8649e-076e-4493-a859-67453348c9dc" providerId="ADAL" clId="{B77D6CD9-CF3E-4BAF-A247-D5A9FE8AF78C}" dt="2024-05-23T10:00:34.938" v="100"/>
          <ac:grpSpMkLst>
            <pc:docMk/>
            <pc:sldMk cId="2111759444" sldId="263"/>
            <ac:grpSpMk id="2" creationId="{A2EF9858-5960-61A3-DED3-BCA28524C1DF}"/>
          </ac:grpSpMkLst>
        </pc:grpChg>
        <pc:picChg chg="mod">
          <ac:chgData name="Sarath Somanath" userId="80f8649e-076e-4493-a859-67453348c9dc" providerId="ADAL" clId="{B77D6CD9-CF3E-4BAF-A247-D5A9FE8AF78C}" dt="2024-05-23T10:00:34.938" v="100"/>
          <ac:picMkLst>
            <pc:docMk/>
            <pc:sldMk cId="2111759444" sldId="263"/>
            <ac:picMk id="3" creationId="{ACD9C8D6-9B10-C5F6-FBBF-9218F13418E4}"/>
          </ac:picMkLst>
        </pc:picChg>
        <pc:picChg chg="mod">
          <ac:chgData name="Sarath Somanath" userId="80f8649e-076e-4493-a859-67453348c9dc" providerId="ADAL" clId="{B77D6CD9-CF3E-4BAF-A247-D5A9FE8AF78C}" dt="2024-05-23T10:00:34.938" v="100"/>
          <ac:picMkLst>
            <pc:docMk/>
            <pc:sldMk cId="2111759444" sldId="263"/>
            <ac:picMk id="5" creationId="{B7C8A1D8-8C5A-D83D-A3F2-2D624923E886}"/>
          </ac:picMkLst>
        </pc:picChg>
        <pc:cxnChg chg="mod">
          <ac:chgData name="Sarath Somanath" userId="80f8649e-076e-4493-a859-67453348c9dc" providerId="ADAL" clId="{B77D6CD9-CF3E-4BAF-A247-D5A9FE8AF78C}" dt="2024-05-23T10:00:34.938" v="100"/>
          <ac:cxnSpMkLst>
            <pc:docMk/>
            <pc:sldMk cId="2111759444" sldId="263"/>
            <ac:cxnSpMk id="6" creationId="{208B4B9B-27C4-EFB9-7A90-9C0FC42096DE}"/>
          </ac:cxnSpMkLst>
        </pc:cxnChg>
      </pc:sldChg>
      <pc:sldChg chg="addSp delSp modSp mod modTransition modNotesTx">
        <pc:chgData name="Sarath Somanath" userId="80f8649e-076e-4493-a859-67453348c9dc" providerId="ADAL" clId="{B77D6CD9-CF3E-4BAF-A247-D5A9FE8AF78C}" dt="2024-05-23T10:00:39.326" v="102"/>
        <pc:sldMkLst>
          <pc:docMk/>
          <pc:sldMk cId="3636590252" sldId="264"/>
        </pc:sldMkLst>
        <pc:spChg chg="add mod">
          <ac:chgData name="Sarath Somanath" userId="80f8649e-076e-4493-a859-67453348c9dc" providerId="ADAL" clId="{B77D6CD9-CF3E-4BAF-A247-D5A9FE8AF78C}" dt="2024-05-22T06:37:40.717" v="46"/>
          <ac:spMkLst>
            <pc:docMk/>
            <pc:sldMk cId="3636590252" sldId="264"/>
            <ac:spMk id="2" creationId="{B1D6C810-C507-702C-F630-ED0C75DF252E}"/>
          </ac:spMkLst>
        </pc:spChg>
        <pc:spChg chg="del">
          <ac:chgData name="Sarath Somanath" userId="80f8649e-076e-4493-a859-67453348c9dc" providerId="ADAL" clId="{B77D6CD9-CF3E-4BAF-A247-D5A9FE8AF78C}" dt="2024-05-22T06:37:42.817" v="47" actId="478"/>
          <ac:spMkLst>
            <pc:docMk/>
            <pc:sldMk cId="3636590252" sldId="264"/>
            <ac:spMk id="7" creationId="{4C8327BD-4E22-D214-DA5F-17C2631D5702}"/>
          </ac:spMkLst>
        </pc:spChg>
        <pc:grpChg chg="add mod">
          <ac:chgData name="Sarath Somanath" userId="80f8649e-076e-4493-a859-67453348c9dc" providerId="ADAL" clId="{B77D6CD9-CF3E-4BAF-A247-D5A9FE8AF78C}" dt="2024-05-22T06:37:40.717" v="46"/>
          <ac:grpSpMkLst>
            <pc:docMk/>
            <pc:sldMk cId="3636590252" sldId="264"/>
            <ac:grpSpMk id="3" creationId="{5FEA9523-299F-F61F-8E1D-ACFA1F632D90}"/>
          </ac:grpSpMkLst>
        </pc:grpChg>
        <pc:grpChg chg="add mod">
          <ac:chgData name="Sarath Somanath" userId="80f8649e-076e-4493-a859-67453348c9dc" providerId="ADAL" clId="{B77D6CD9-CF3E-4BAF-A247-D5A9FE8AF78C}" dt="2024-05-23T10:00:39.326" v="102"/>
          <ac:grpSpMkLst>
            <pc:docMk/>
            <pc:sldMk cId="3636590252" sldId="264"/>
            <ac:grpSpMk id="7" creationId="{4309F628-8308-18E9-1962-5B114273CB15}"/>
          </ac:grpSpMkLst>
        </pc:grpChg>
        <pc:picChg chg="mod">
          <ac:chgData name="Sarath Somanath" userId="80f8649e-076e-4493-a859-67453348c9dc" providerId="ADAL" clId="{B77D6CD9-CF3E-4BAF-A247-D5A9FE8AF78C}" dt="2024-05-22T06:37:40.717" v="46"/>
          <ac:picMkLst>
            <pc:docMk/>
            <pc:sldMk cId="3636590252" sldId="264"/>
            <ac:picMk id="11" creationId="{47D0E9F6-1695-826B-4172-04B491614F3D}"/>
          </ac:picMkLst>
        </pc:picChg>
        <pc:picChg chg="mod">
          <ac:chgData name="Sarath Somanath" userId="80f8649e-076e-4493-a859-67453348c9dc" providerId="ADAL" clId="{B77D6CD9-CF3E-4BAF-A247-D5A9FE8AF78C}" dt="2024-05-22T06:37:40.717" v="46"/>
          <ac:picMkLst>
            <pc:docMk/>
            <pc:sldMk cId="3636590252" sldId="264"/>
            <ac:picMk id="12" creationId="{976DBAC3-F06D-B705-DABC-3352C1FD1E94}"/>
          </ac:picMkLst>
        </pc:picChg>
        <pc:picChg chg="mod">
          <ac:chgData name="Sarath Somanath" userId="80f8649e-076e-4493-a859-67453348c9dc" providerId="ADAL" clId="{B77D6CD9-CF3E-4BAF-A247-D5A9FE8AF78C}" dt="2024-05-23T10:00:39.326" v="102"/>
          <ac:picMkLst>
            <pc:docMk/>
            <pc:sldMk cId="3636590252" sldId="264"/>
            <ac:picMk id="14" creationId="{7047DB10-40D0-8528-8EE9-E5265F305264}"/>
          </ac:picMkLst>
        </pc:picChg>
        <pc:picChg chg="mod">
          <ac:chgData name="Sarath Somanath" userId="80f8649e-076e-4493-a859-67453348c9dc" providerId="ADAL" clId="{B77D6CD9-CF3E-4BAF-A247-D5A9FE8AF78C}" dt="2024-05-23T10:00:39.326" v="102"/>
          <ac:picMkLst>
            <pc:docMk/>
            <pc:sldMk cId="3636590252" sldId="264"/>
            <ac:picMk id="15" creationId="{81172481-61F9-B461-679F-8487A6E278E5}"/>
          </ac:picMkLst>
        </pc:picChg>
        <pc:cxnChg chg="mod">
          <ac:chgData name="Sarath Somanath" userId="80f8649e-076e-4493-a859-67453348c9dc" providerId="ADAL" clId="{B77D6CD9-CF3E-4BAF-A247-D5A9FE8AF78C}" dt="2024-05-22T06:37:40.717" v="46"/>
          <ac:cxnSpMkLst>
            <pc:docMk/>
            <pc:sldMk cId="3636590252" sldId="264"/>
            <ac:cxnSpMk id="13" creationId="{AF777414-10F1-7CFB-A4C1-1D8DAB434103}"/>
          </ac:cxnSpMkLst>
        </pc:cxnChg>
        <pc:cxnChg chg="mod">
          <ac:chgData name="Sarath Somanath" userId="80f8649e-076e-4493-a859-67453348c9dc" providerId="ADAL" clId="{B77D6CD9-CF3E-4BAF-A247-D5A9FE8AF78C}" dt="2024-05-23T10:00:39.326" v="102"/>
          <ac:cxnSpMkLst>
            <pc:docMk/>
            <pc:sldMk cId="3636590252" sldId="264"/>
            <ac:cxnSpMk id="16" creationId="{D0995956-CAA7-8BB4-4420-76414CA401D6}"/>
          </ac:cxnSpMkLst>
        </pc:cxnChg>
      </pc:sldChg>
      <pc:sldChg chg="addSp modSp mod modTransition setBg">
        <pc:chgData name="Sarath Somanath" userId="80f8649e-076e-4493-a859-67453348c9dc" providerId="ADAL" clId="{B77D6CD9-CF3E-4BAF-A247-D5A9FE8AF78C}" dt="2024-05-29T09:53:11.004" v="129"/>
        <pc:sldMkLst>
          <pc:docMk/>
          <pc:sldMk cId="2199477917" sldId="265"/>
        </pc:sldMkLst>
        <pc:spChg chg="add mod ord">
          <ac:chgData name="Sarath Somanath" userId="80f8649e-076e-4493-a859-67453348c9dc" providerId="ADAL" clId="{B77D6CD9-CF3E-4BAF-A247-D5A9FE8AF78C}" dt="2024-05-22T06:21:02.393" v="28" actId="2085"/>
          <ac:spMkLst>
            <pc:docMk/>
            <pc:sldMk cId="2199477917" sldId="265"/>
            <ac:spMk id="2" creationId="{C95AC2D8-AF90-1CF0-872C-D0CE61D98C6C}"/>
          </ac:spMkLst>
        </pc:spChg>
        <pc:spChg chg="mod">
          <ac:chgData name="Sarath Somanath" userId="80f8649e-076e-4493-a859-67453348c9dc" providerId="ADAL" clId="{B77D6CD9-CF3E-4BAF-A247-D5A9FE8AF78C}" dt="2024-05-22T06:20:59.425" v="27" actId="14100"/>
          <ac:spMkLst>
            <pc:docMk/>
            <pc:sldMk cId="2199477917" sldId="265"/>
            <ac:spMk id="4" creationId="{4C370B9F-168B-A64A-6F41-F113A109E09F}"/>
          </ac:spMkLst>
        </pc:spChg>
        <pc:grpChg chg="add mod">
          <ac:chgData name="Sarath Somanath" userId="80f8649e-076e-4493-a859-67453348c9dc" providerId="ADAL" clId="{B77D6CD9-CF3E-4BAF-A247-D5A9FE8AF78C}" dt="2024-05-23T10:00:37.149" v="101"/>
          <ac:grpSpMkLst>
            <pc:docMk/>
            <pc:sldMk cId="2199477917" sldId="265"/>
            <ac:grpSpMk id="3" creationId="{E1A63FED-BE95-8DF4-E25E-36D6F8D0D28A}"/>
          </ac:grpSpMkLst>
        </pc:grpChg>
        <pc:grpChg chg="mod">
          <ac:chgData name="Sarath Somanath" userId="80f8649e-076e-4493-a859-67453348c9dc" providerId="ADAL" clId="{B77D6CD9-CF3E-4BAF-A247-D5A9FE8AF78C}" dt="2024-05-22T06:20:50.470" v="24" actId="1076"/>
          <ac:grpSpMkLst>
            <pc:docMk/>
            <pc:sldMk cId="2199477917" sldId="265"/>
            <ac:grpSpMk id="5" creationId="{9C162661-8B5A-760C-E26C-7C603F096897}"/>
          </ac:grpSpMkLst>
        </pc:grpChg>
        <pc:picChg chg="mod">
          <ac:chgData name="Sarath Somanath" userId="80f8649e-076e-4493-a859-67453348c9dc" providerId="ADAL" clId="{B77D6CD9-CF3E-4BAF-A247-D5A9FE8AF78C}" dt="2024-05-22T06:20:50.470" v="24" actId="1076"/>
          <ac:picMkLst>
            <pc:docMk/>
            <pc:sldMk cId="2199477917" sldId="265"/>
            <ac:picMk id="6" creationId="{0F9AFA2E-4052-8199-3C67-FD1BEE325EB1}"/>
          </ac:picMkLst>
        </pc:picChg>
        <pc:picChg chg="mod">
          <ac:chgData name="Sarath Somanath" userId="80f8649e-076e-4493-a859-67453348c9dc" providerId="ADAL" clId="{B77D6CD9-CF3E-4BAF-A247-D5A9FE8AF78C}" dt="2024-05-22T06:20:50.470" v="24" actId="1076"/>
          <ac:picMkLst>
            <pc:docMk/>
            <pc:sldMk cId="2199477917" sldId="265"/>
            <ac:picMk id="7" creationId="{5F8395CE-9C75-038F-7107-17F375C9828B}"/>
          </ac:picMkLst>
        </pc:picChg>
        <pc:picChg chg="mod">
          <ac:chgData name="Sarath Somanath" userId="80f8649e-076e-4493-a859-67453348c9dc" providerId="ADAL" clId="{B77D6CD9-CF3E-4BAF-A247-D5A9FE8AF78C}" dt="2024-05-23T10:00:37.149" v="101"/>
          <ac:picMkLst>
            <pc:docMk/>
            <pc:sldMk cId="2199477917" sldId="265"/>
            <ac:picMk id="9" creationId="{431F1220-6076-B1CF-E348-A3A996F871EE}"/>
          </ac:picMkLst>
        </pc:picChg>
        <pc:picChg chg="mod">
          <ac:chgData name="Sarath Somanath" userId="80f8649e-076e-4493-a859-67453348c9dc" providerId="ADAL" clId="{B77D6CD9-CF3E-4BAF-A247-D5A9FE8AF78C}" dt="2024-05-23T10:00:37.149" v="101"/>
          <ac:picMkLst>
            <pc:docMk/>
            <pc:sldMk cId="2199477917" sldId="265"/>
            <ac:picMk id="10" creationId="{E08BDC1A-FB24-3365-46B1-E7A4F9A9C91B}"/>
          </ac:picMkLst>
        </pc:picChg>
        <pc:cxnChg chg="mod">
          <ac:chgData name="Sarath Somanath" userId="80f8649e-076e-4493-a859-67453348c9dc" providerId="ADAL" clId="{B77D6CD9-CF3E-4BAF-A247-D5A9FE8AF78C}" dt="2024-05-22T06:20:50.470" v="24" actId="1076"/>
          <ac:cxnSpMkLst>
            <pc:docMk/>
            <pc:sldMk cId="2199477917" sldId="265"/>
            <ac:cxnSpMk id="8" creationId="{9E051DF2-DD92-1971-9809-D07C17FDF789}"/>
          </ac:cxnSpMkLst>
        </pc:cxnChg>
        <pc:cxnChg chg="mod">
          <ac:chgData name="Sarath Somanath" userId="80f8649e-076e-4493-a859-67453348c9dc" providerId="ADAL" clId="{B77D6CD9-CF3E-4BAF-A247-D5A9FE8AF78C}" dt="2024-05-23T10:00:37.149" v="101"/>
          <ac:cxnSpMkLst>
            <pc:docMk/>
            <pc:sldMk cId="2199477917" sldId="265"/>
            <ac:cxnSpMk id="11" creationId="{82DC7634-7FA2-5508-DE3D-E36268037E0A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3T10:00:45.422" v="103"/>
        <pc:sldMkLst>
          <pc:docMk/>
          <pc:sldMk cId="3652029176" sldId="266"/>
        </pc:sldMkLst>
        <pc:spChg chg="add mod">
          <ac:chgData name="Sarath Somanath" userId="80f8649e-076e-4493-a859-67453348c9dc" providerId="ADAL" clId="{B77D6CD9-CF3E-4BAF-A247-D5A9FE8AF78C}" dt="2024-05-22T06:38:55.135" v="53" actId="207"/>
          <ac:spMkLst>
            <pc:docMk/>
            <pc:sldMk cId="3652029176" sldId="266"/>
            <ac:spMk id="2" creationId="{4E4CD99F-BD3F-7131-964D-3A394E6B485C}"/>
          </ac:spMkLst>
        </pc:spChg>
        <pc:spChg chg="del">
          <ac:chgData name="Sarath Somanath" userId="80f8649e-076e-4493-a859-67453348c9dc" providerId="ADAL" clId="{B77D6CD9-CF3E-4BAF-A247-D5A9FE8AF78C}" dt="2024-05-22T06:38:48.993" v="51" actId="478"/>
          <ac:spMkLst>
            <pc:docMk/>
            <pc:sldMk cId="3652029176" sldId="266"/>
            <ac:spMk id="9" creationId="{0740A987-F38E-09F6-193C-133D8EC9594F}"/>
          </ac:spMkLst>
        </pc:spChg>
        <pc:grpChg chg="add mod">
          <ac:chgData name="Sarath Somanath" userId="80f8649e-076e-4493-a859-67453348c9dc" providerId="ADAL" clId="{B77D6CD9-CF3E-4BAF-A247-D5A9FE8AF78C}" dt="2024-05-23T10:00:45.422" v="103"/>
          <ac:grpSpMkLst>
            <pc:docMk/>
            <pc:sldMk cId="3652029176" sldId="266"/>
            <ac:grpSpMk id="3" creationId="{DDD2724A-2776-C432-9F83-94CEFEC89467}"/>
          </ac:grpSpMkLst>
        </pc:grpChg>
        <pc:picChg chg="mod">
          <ac:chgData name="Sarath Somanath" userId="80f8649e-076e-4493-a859-67453348c9dc" providerId="ADAL" clId="{B77D6CD9-CF3E-4BAF-A247-D5A9FE8AF78C}" dt="2024-05-23T10:00:45.422" v="103"/>
          <ac:picMkLst>
            <pc:docMk/>
            <pc:sldMk cId="3652029176" sldId="266"/>
            <ac:picMk id="9" creationId="{4D39063B-65C6-FB8E-E7FF-D02AA2F97686}"/>
          </ac:picMkLst>
        </pc:picChg>
        <pc:picChg chg="mod">
          <ac:chgData name="Sarath Somanath" userId="80f8649e-076e-4493-a859-67453348c9dc" providerId="ADAL" clId="{B77D6CD9-CF3E-4BAF-A247-D5A9FE8AF78C}" dt="2024-05-23T10:00:45.422" v="103"/>
          <ac:picMkLst>
            <pc:docMk/>
            <pc:sldMk cId="3652029176" sldId="266"/>
            <ac:picMk id="10" creationId="{DED3BD77-08FD-F2F1-E0F6-87E0165B7132}"/>
          </ac:picMkLst>
        </pc:picChg>
        <pc:cxnChg chg="mod">
          <ac:chgData name="Sarath Somanath" userId="80f8649e-076e-4493-a859-67453348c9dc" providerId="ADAL" clId="{B77D6CD9-CF3E-4BAF-A247-D5A9FE8AF78C}" dt="2024-05-23T10:00:45.422" v="103"/>
          <ac:cxnSpMkLst>
            <pc:docMk/>
            <pc:sldMk cId="3652029176" sldId="266"/>
            <ac:cxnSpMk id="11" creationId="{867458D3-9A75-0C79-79F3-DD82BD42A351}"/>
          </ac:cxnSpMkLst>
        </pc:cxnChg>
      </pc:sldChg>
      <pc:sldChg chg="addSp delSp modSp mod modTransition">
        <pc:chgData name="Sarath Somanath" userId="80f8649e-076e-4493-a859-67453348c9dc" providerId="ADAL" clId="{B77D6CD9-CF3E-4BAF-A247-D5A9FE8AF78C}" dt="2024-05-23T10:00:49.333" v="104"/>
        <pc:sldMkLst>
          <pc:docMk/>
          <pc:sldMk cId="455976958" sldId="267"/>
        </pc:sldMkLst>
        <pc:spChg chg="add mod">
          <ac:chgData name="Sarath Somanath" userId="80f8649e-076e-4493-a859-67453348c9dc" providerId="ADAL" clId="{B77D6CD9-CF3E-4BAF-A247-D5A9FE8AF78C}" dt="2024-05-22T06:37:45.578" v="49"/>
          <ac:spMkLst>
            <pc:docMk/>
            <pc:sldMk cId="455976958" sldId="267"/>
            <ac:spMk id="2" creationId="{19A7BEE2-D876-DEE5-41EE-BBD814823DF6}"/>
          </ac:spMkLst>
        </pc:spChg>
        <pc:spChg chg="del">
          <ac:chgData name="Sarath Somanath" userId="80f8649e-076e-4493-a859-67453348c9dc" providerId="ADAL" clId="{B77D6CD9-CF3E-4BAF-A247-D5A9FE8AF78C}" dt="2024-05-22T06:37:45.207" v="48" actId="478"/>
          <ac:spMkLst>
            <pc:docMk/>
            <pc:sldMk cId="455976958" sldId="267"/>
            <ac:spMk id="4" creationId="{22DEC4EB-F108-C173-840D-0002159F543D}"/>
          </ac:spMkLst>
        </pc:spChg>
        <pc:grpChg chg="add mod">
          <ac:chgData name="Sarath Somanath" userId="80f8649e-076e-4493-a859-67453348c9dc" providerId="ADAL" clId="{B77D6CD9-CF3E-4BAF-A247-D5A9FE8AF78C}" dt="2024-05-22T06:37:45.578" v="49"/>
          <ac:grpSpMkLst>
            <pc:docMk/>
            <pc:sldMk cId="455976958" sldId="267"/>
            <ac:grpSpMk id="3" creationId="{4188413F-1746-4033-AF23-63887F6B7BA5}"/>
          </ac:grpSpMkLst>
        </pc:grpChg>
        <pc:grpChg chg="add mod">
          <ac:chgData name="Sarath Somanath" userId="80f8649e-076e-4493-a859-67453348c9dc" providerId="ADAL" clId="{B77D6CD9-CF3E-4BAF-A247-D5A9FE8AF78C}" dt="2024-05-23T10:00:49.333" v="104"/>
          <ac:grpSpMkLst>
            <pc:docMk/>
            <pc:sldMk cId="455976958" sldId="267"/>
            <ac:grpSpMk id="4" creationId="{B6348D11-F50D-5D95-D93F-4F81A379B2E3}"/>
          </ac:grpSpMkLst>
        </pc:grpChg>
        <pc:picChg chg="mod">
          <ac:chgData name="Sarath Somanath" userId="80f8649e-076e-4493-a859-67453348c9dc" providerId="ADAL" clId="{B77D6CD9-CF3E-4BAF-A247-D5A9FE8AF78C}" dt="2024-05-22T06:37:45.578" v="49"/>
          <ac:picMkLst>
            <pc:docMk/>
            <pc:sldMk cId="455976958" sldId="267"/>
            <ac:picMk id="5" creationId="{2C78FA27-43D7-BB50-D88E-6569E46425C5}"/>
          </ac:picMkLst>
        </pc:picChg>
        <pc:picChg chg="mod">
          <ac:chgData name="Sarath Somanath" userId="80f8649e-076e-4493-a859-67453348c9dc" providerId="ADAL" clId="{B77D6CD9-CF3E-4BAF-A247-D5A9FE8AF78C}" dt="2024-05-22T06:37:45.578" v="49"/>
          <ac:picMkLst>
            <pc:docMk/>
            <pc:sldMk cId="455976958" sldId="267"/>
            <ac:picMk id="6" creationId="{E34728BF-885E-F398-410D-E70C9A135B34}"/>
          </ac:picMkLst>
        </pc:picChg>
        <pc:picChg chg="mod">
          <ac:chgData name="Sarath Somanath" userId="80f8649e-076e-4493-a859-67453348c9dc" providerId="ADAL" clId="{B77D6CD9-CF3E-4BAF-A247-D5A9FE8AF78C}" dt="2024-05-23T10:00:49.333" v="104"/>
          <ac:picMkLst>
            <pc:docMk/>
            <pc:sldMk cId="455976958" sldId="267"/>
            <ac:picMk id="8" creationId="{7C8122E0-1C08-C366-DE9E-5346AEE8732F}"/>
          </ac:picMkLst>
        </pc:picChg>
        <pc:picChg chg="mod">
          <ac:chgData name="Sarath Somanath" userId="80f8649e-076e-4493-a859-67453348c9dc" providerId="ADAL" clId="{B77D6CD9-CF3E-4BAF-A247-D5A9FE8AF78C}" dt="2024-05-23T10:00:49.333" v="104"/>
          <ac:picMkLst>
            <pc:docMk/>
            <pc:sldMk cId="455976958" sldId="267"/>
            <ac:picMk id="9" creationId="{832E83FA-47E3-F2CE-76F6-39FBD63ECEDA}"/>
          </ac:picMkLst>
        </pc:picChg>
        <pc:cxnChg chg="mod">
          <ac:chgData name="Sarath Somanath" userId="80f8649e-076e-4493-a859-67453348c9dc" providerId="ADAL" clId="{B77D6CD9-CF3E-4BAF-A247-D5A9FE8AF78C}" dt="2024-05-22T06:37:45.578" v="49"/>
          <ac:cxnSpMkLst>
            <pc:docMk/>
            <pc:sldMk cId="455976958" sldId="267"/>
            <ac:cxnSpMk id="7" creationId="{DE621AAA-D5FC-2A8C-FABE-503B00FA0FF1}"/>
          </ac:cxnSpMkLst>
        </pc:cxnChg>
        <pc:cxnChg chg="mod">
          <ac:chgData name="Sarath Somanath" userId="80f8649e-076e-4493-a859-67453348c9dc" providerId="ADAL" clId="{B77D6CD9-CF3E-4BAF-A247-D5A9FE8AF78C}" dt="2024-05-23T10:00:49.333" v="104"/>
          <ac:cxnSpMkLst>
            <pc:docMk/>
            <pc:sldMk cId="455976958" sldId="267"/>
            <ac:cxnSpMk id="10" creationId="{A9AF1A9D-273E-741C-42E6-198F3793D6BB}"/>
          </ac:cxnSpMkLst>
        </pc:cxnChg>
      </pc:sldChg>
      <pc:sldChg chg="add setBg">
        <pc:chgData name="Sarath Somanath" userId="80f8649e-076e-4493-a859-67453348c9dc" providerId="ADAL" clId="{B77D6CD9-CF3E-4BAF-A247-D5A9FE8AF78C}" dt="2024-05-29T09:53:30.937" v="131"/>
        <pc:sldMkLst>
          <pc:docMk/>
          <pc:sldMk cId="3927365193" sldId="285"/>
        </pc:sldMkLst>
      </pc:sldChg>
      <pc:sldChg chg="addSp delSp modSp add mod delAnim modAnim">
        <pc:chgData name="Sarath Somanath" userId="80f8649e-076e-4493-a859-67453348c9dc" providerId="ADAL" clId="{B77D6CD9-CF3E-4BAF-A247-D5A9FE8AF78C}" dt="2024-05-29T12:49:57.731" v="142" actId="1035"/>
        <pc:sldMkLst>
          <pc:docMk/>
          <pc:sldMk cId="3569052545" sldId="286"/>
        </pc:sldMkLst>
        <pc:picChg chg="add del mod">
          <ac:chgData name="Sarath Somanath" userId="80f8649e-076e-4493-a859-67453348c9dc" providerId="ADAL" clId="{B77D6CD9-CF3E-4BAF-A247-D5A9FE8AF78C}" dt="2024-05-29T12:49:17.632" v="132" actId="478"/>
          <ac:picMkLst>
            <pc:docMk/>
            <pc:sldMk cId="3569052545" sldId="286"/>
            <ac:picMk id="11" creationId="{E6CDF00D-38AD-BAEC-FC8D-C5FD6BD68523}"/>
          </ac:picMkLst>
        </pc:picChg>
        <pc:picChg chg="add mod">
          <ac:chgData name="Sarath Somanath" userId="80f8649e-076e-4493-a859-67453348c9dc" providerId="ADAL" clId="{B77D6CD9-CF3E-4BAF-A247-D5A9FE8AF78C}" dt="2024-05-29T12:49:57.731" v="142" actId="1035"/>
          <ac:picMkLst>
            <pc:docMk/>
            <pc:sldMk cId="3569052545" sldId="286"/>
            <ac:picMk id="13" creationId="{235EF473-AD38-36DC-8E1E-F7BDA8DAF092}"/>
          </ac:picMkLst>
        </pc:picChg>
        <pc:picChg chg="del">
          <ac:chgData name="Sarath Somanath" userId="80f8649e-076e-4493-a859-67453348c9dc" providerId="ADAL" clId="{B77D6CD9-CF3E-4BAF-A247-D5A9FE8AF78C}" dt="2024-05-29T06:12:21.426" v="108" actId="478"/>
          <ac:picMkLst>
            <pc:docMk/>
            <pc:sldMk cId="3569052545" sldId="286"/>
            <ac:picMk id="14" creationId="{FDA671B0-0424-86B8-ACD8-55279BEDC00E}"/>
          </ac:picMkLst>
        </pc:picChg>
      </pc:sldChg>
      <pc:sldChg chg="addSp delSp modSp add mod delAnim modAnim">
        <pc:chgData name="Sarath Somanath" userId="80f8649e-076e-4493-a859-67453348c9dc" providerId="ADAL" clId="{B77D6CD9-CF3E-4BAF-A247-D5A9FE8AF78C}" dt="2024-05-30T04:28:21.485" v="144"/>
        <pc:sldMkLst>
          <pc:docMk/>
          <pc:sldMk cId="1481618110" sldId="287"/>
        </pc:sldMkLst>
        <pc:picChg chg="add mod">
          <ac:chgData name="Sarath Somanath" userId="80f8649e-076e-4493-a859-67453348c9dc" providerId="ADAL" clId="{B77D6CD9-CF3E-4BAF-A247-D5A9FE8AF78C}" dt="2024-05-30T04:28:21.485" v="144"/>
          <ac:picMkLst>
            <pc:docMk/>
            <pc:sldMk cId="1481618110" sldId="287"/>
            <ac:picMk id="4" creationId="{27E89268-D2A5-DC9D-C48F-E52B39F3A579}"/>
          </ac:picMkLst>
        </pc:picChg>
        <pc:picChg chg="del">
          <ac:chgData name="Sarath Somanath" userId="80f8649e-076e-4493-a859-67453348c9dc" providerId="ADAL" clId="{B77D6CD9-CF3E-4BAF-A247-D5A9FE8AF78C}" dt="2024-05-29T09:49:44.985" v="121" actId="478"/>
          <ac:picMkLst>
            <pc:docMk/>
            <pc:sldMk cId="1481618110" sldId="287"/>
            <ac:picMk id="4" creationId="{43FA70F6-E698-A4A3-53A0-7FA0370C2DE9}"/>
          </ac:picMkLst>
        </pc:picChg>
        <pc:picChg chg="add del mod">
          <ac:chgData name="Sarath Somanath" userId="80f8649e-076e-4493-a859-67453348c9dc" providerId="ADAL" clId="{B77D6CD9-CF3E-4BAF-A247-D5A9FE8AF78C}" dt="2024-05-30T04:28:02.536" v="143" actId="478"/>
          <ac:picMkLst>
            <pc:docMk/>
            <pc:sldMk cId="1481618110" sldId="287"/>
            <ac:picMk id="7" creationId="{6EBBAD75-606A-0620-ACB7-4C11C4E8D8D9}"/>
          </ac:picMkLst>
        </pc:picChg>
      </pc:sldChg>
    </pc:docChg>
  </pc:docChgLst>
  <pc:docChgLst>
    <pc:chgData name="Johni David" userId="3daf098e-be37-4f5c-a7f8-8e338990d6af" providerId="ADAL" clId="{B4E9E8B9-0A78-4DA3-86D8-B67F65D91BC9}"/>
    <pc:docChg chg="modSld">
      <pc:chgData name="Johni David" userId="3daf098e-be37-4f5c-a7f8-8e338990d6af" providerId="ADAL" clId="{B4E9E8B9-0A78-4DA3-86D8-B67F65D91BC9}" dt="2024-05-23T09:56:11.848" v="53" actId="20577"/>
      <pc:docMkLst>
        <pc:docMk/>
      </pc:docMkLst>
      <pc:sldChg chg="modSp mod">
        <pc:chgData name="Johni David" userId="3daf098e-be37-4f5c-a7f8-8e338990d6af" providerId="ADAL" clId="{B4E9E8B9-0A78-4DA3-86D8-B67F65D91BC9}" dt="2024-05-23T09:56:11.848" v="53" actId="20577"/>
        <pc:sldMkLst>
          <pc:docMk/>
          <pc:sldMk cId="3069069495" sldId="257"/>
        </pc:sldMkLst>
        <pc:graphicFrameChg chg="mod modGraphic">
          <ac:chgData name="Johni David" userId="3daf098e-be37-4f5c-a7f8-8e338990d6af" providerId="ADAL" clId="{B4E9E8B9-0A78-4DA3-86D8-B67F65D91BC9}" dt="2024-05-23T09:56:11.848" v="53" actId="20577"/>
          <ac:graphicFrameMkLst>
            <pc:docMk/>
            <pc:sldMk cId="3069069495" sldId="257"/>
            <ac:graphicFrameMk id="4" creationId="{1937D552-7D27-759A-C83B-D208DE06C5E6}"/>
          </ac:graphicFrameMkLst>
        </pc:graphicFrameChg>
      </pc:sldChg>
      <pc:sldChg chg="modSp mod">
        <pc:chgData name="Johni David" userId="3daf098e-be37-4f5c-a7f8-8e338990d6af" providerId="ADAL" clId="{B4E9E8B9-0A78-4DA3-86D8-B67F65D91BC9}" dt="2024-05-23T09:46:27.403" v="51" actId="207"/>
        <pc:sldMkLst>
          <pc:docMk/>
          <pc:sldMk cId="3890941610" sldId="259"/>
        </pc:sldMkLst>
        <pc:spChg chg="mod">
          <ac:chgData name="Johni David" userId="3daf098e-be37-4f5c-a7f8-8e338990d6af" providerId="ADAL" clId="{B4E9E8B9-0A78-4DA3-86D8-B67F65D91BC9}" dt="2024-05-23T09:46:27.403" v="51" actId="207"/>
          <ac:spMkLst>
            <pc:docMk/>
            <pc:sldMk cId="3890941610" sldId="259"/>
            <ac:spMk id="5" creationId="{F63E6EF0-235F-C031-E383-A68740E81688}"/>
          </ac:spMkLst>
        </pc:spChg>
      </pc:sldChg>
      <pc:sldChg chg="modSp mod">
        <pc:chgData name="Johni David" userId="3daf098e-be37-4f5c-a7f8-8e338990d6af" providerId="ADAL" clId="{B4E9E8B9-0A78-4DA3-86D8-B67F65D91BC9}" dt="2024-05-22T10:02:07.009" v="40" actId="1037"/>
        <pc:sldMkLst>
          <pc:docMk/>
          <pc:sldMk cId="3636590252" sldId="264"/>
        </pc:sldMkLst>
        <pc:spChg chg="mod">
          <ac:chgData name="Johni David" userId="3daf098e-be37-4f5c-a7f8-8e338990d6af" providerId="ADAL" clId="{B4E9E8B9-0A78-4DA3-86D8-B67F65D91BC9}" dt="2024-05-22T10:02:07.009" v="40" actId="1037"/>
          <ac:spMkLst>
            <pc:docMk/>
            <pc:sldMk cId="3636590252" sldId="264"/>
            <ac:spMk id="4" creationId="{41868AD8-AB35-3363-CC0F-5957CE753123}"/>
          </ac:spMkLst>
        </pc:spChg>
        <pc:spChg chg="mod">
          <ac:chgData name="Johni David" userId="3daf098e-be37-4f5c-a7f8-8e338990d6af" providerId="ADAL" clId="{B4E9E8B9-0A78-4DA3-86D8-B67F65D91BC9}" dt="2024-05-22T10:02:07.009" v="40" actId="1037"/>
          <ac:spMkLst>
            <pc:docMk/>
            <pc:sldMk cId="3636590252" sldId="264"/>
            <ac:spMk id="5" creationId="{77F5E0BB-06FB-302B-573F-ABED86F8D519}"/>
          </ac:spMkLst>
        </pc:spChg>
        <pc:spChg chg="mod">
          <ac:chgData name="Johni David" userId="3daf098e-be37-4f5c-a7f8-8e338990d6af" providerId="ADAL" clId="{B4E9E8B9-0A78-4DA3-86D8-B67F65D91BC9}" dt="2024-05-22T10:02:07.009" v="40" actId="1037"/>
          <ac:spMkLst>
            <pc:docMk/>
            <pc:sldMk cId="3636590252" sldId="264"/>
            <ac:spMk id="8" creationId="{7EF10F6B-D681-5F7A-776D-27418BCE4E3A}"/>
          </ac:spMkLst>
        </pc:spChg>
        <pc:spChg chg="mod">
          <ac:chgData name="Johni David" userId="3daf098e-be37-4f5c-a7f8-8e338990d6af" providerId="ADAL" clId="{B4E9E8B9-0A78-4DA3-86D8-B67F65D91BC9}" dt="2024-05-22T10:02:07.009" v="40" actId="1037"/>
          <ac:spMkLst>
            <pc:docMk/>
            <pc:sldMk cId="3636590252" sldId="264"/>
            <ac:spMk id="9" creationId="{5C08D768-8965-5095-6724-9BBA9F01074E}"/>
          </ac:spMkLst>
        </pc:spChg>
        <pc:spChg chg="mod">
          <ac:chgData name="Johni David" userId="3daf098e-be37-4f5c-a7f8-8e338990d6af" providerId="ADAL" clId="{B4E9E8B9-0A78-4DA3-86D8-B67F65D91BC9}" dt="2024-05-22T10:02:07.009" v="40" actId="1037"/>
          <ac:spMkLst>
            <pc:docMk/>
            <pc:sldMk cId="3636590252" sldId="264"/>
            <ac:spMk id="10" creationId="{AB5B4647-844F-3402-7276-EA60C66F4638}"/>
          </ac:spMkLst>
        </pc:spChg>
      </pc:sldChg>
      <pc:sldChg chg="modSp mod">
        <pc:chgData name="Johni David" userId="3daf098e-be37-4f5c-a7f8-8e338990d6af" providerId="ADAL" clId="{B4E9E8B9-0A78-4DA3-86D8-B67F65D91BC9}" dt="2024-05-23T09:42:50.985" v="43" actId="20577"/>
        <pc:sldMkLst>
          <pc:docMk/>
          <pc:sldMk cId="2199477917" sldId="265"/>
        </pc:sldMkLst>
        <pc:spChg chg="mod">
          <ac:chgData name="Johni David" userId="3daf098e-be37-4f5c-a7f8-8e338990d6af" providerId="ADAL" clId="{B4E9E8B9-0A78-4DA3-86D8-B67F65D91BC9}" dt="2024-05-23T09:42:50.985" v="43" actId="20577"/>
          <ac:spMkLst>
            <pc:docMk/>
            <pc:sldMk cId="2199477917" sldId="265"/>
            <ac:spMk id="4" creationId="{4C370B9F-168B-A64A-6F41-F113A109E0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251EE-2EB9-4E69-B7F4-B94B50C1B5B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C316D-FFC5-4461-8932-B9C9460D8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 to think about what is around Shetland/</a:t>
            </a:r>
            <a:r>
              <a:rPr lang="en-GB" dirty="0" err="1"/>
              <a:t>Unst</a:t>
            </a:r>
            <a:r>
              <a:rPr lang="en-GB" dirty="0"/>
              <a:t>, where the rockets will be going, and how many people they think live in the area.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316D-FFC5-4461-8932-B9C9460D8A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 to think about what is around Shetland/</a:t>
            </a:r>
            <a:r>
              <a:rPr lang="en-GB" dirty="0" err="1"/>
              <a:t>Unst</a:t>
            </a:r>
            <a:r>
              <a:rPr lang="en-GB" dirty="0"/>
              <a:t>, where the rockets will be going, and how many people they think live in the area.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316D-FFC5-4461-8932-B9C9460D8A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 to think about what is around Shetland/</a:t>
            </a:r>
            <a:r>
              <a:rPr lang="en-GB" dirty="0" err="1"/>
              <a:t>Unst</a:t>
            </a:r>
            <a:r>
              <a:rPr lang="en-GB" dirty="0"/>
              <a:t>, where the rockets will be going, and how many people they think live in the area.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316D-FFC5-4461-8932-B9C9460D8A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5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316D-FFC5-4461-8932-B9C9460D8A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 to think about what is around Shetland/</a:t>
            </a:r>
            <a:r>
              <a:rPr lang="en-GB" dirty="0" err="1"/>
              <a:t>Unst</a:t>
            </a:r>
            <a:r>
              <a:rPr lang="en-GB" dirty="0"/>
              <a:t>, where the rockets will be going, and how many people they think live in the area.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C316D-FFC5-4461-8932-B9C9460D8A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BCEC-308D-7EB3-61EC-87FAE4829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75D1-99BF-1A45-532F-800263B0E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3EEA3-E65A-A8AA-85BB-6B5CE22E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41B4A-36D7-DA5A-9CDB-5FA8F636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2607-38FB-2948-7673-74B0AC4B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8CCE3-7975-BF85-F278-8B98BBDA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E9034-CC6A-3688-4F1A-51C30C5A3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F2C1-9087-5026-7862-A0ACF0EF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8938-6CDC-F872-270B-C252E3CD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FCD0-7D15-2DC5-785D-BA53BE13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7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83BB2-B3B3-155A-4ADD-6DF69F16F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3DA48-DD6E-FFC9-3A27-8CA4192A8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3E6D7-BB00-7957-5063-0D62380D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D60-6D3A-640E-A77F-947F1965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93E1-F88B-4C00-6CC3-B7DD813E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DABC-B0F6-2876-590F-0E34C81C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3A54F-ED1F-8359-4C8B-8784704DF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E76A-CFF5-5624-4152-BE292DC3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6738B-9391-6BF3-6384-54110C1C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46CC5-18CF-9447-087D-F43E6A40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303F-E850-CB0C-2BC6-C729480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0D372-7177-D74E-8ADD-A336F2CF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4F60-8771-257E-6B00-E7845CB3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996E-B9BD-7032-A01E-14667255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D4EC-A5CD-2E5F-AA1C-2D9613BB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52E8-7A2A-2738-9056-3A954C20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1729-4D47-68E9-BF6C-342816BC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C4247-357C-CC9C-8847-62F231AB1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554F-DC26-C311-44F4-9481230C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F5CE1-655B-4EA7-68C6-E8599781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A6727-AE89-BB67-5CAE-CAADA71F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322F-D4F5-66EB-984B-982B59FE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084E-3C7F-95D9-7443-170206E4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D9EB-AABF-0786-49BF-384A32678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76D29-31B0-0EFE-D292-A03A92D06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A2D7D-86D2-73B4-8323-F6C19047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7E521-9272-297E-ADC1-10F1F278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95AB0-6F26-06F8-AED7-4393E985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A6BA9-8DFD-33A2-D703-D6A608DF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B963-65F6-6168-FFCD-1BD01DDE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669C1-92D8-30AF-62EA-33EBBEA2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BC042-8B70-1517-422F-8E4E4730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0E5B-4AB9-C7F8-0D73-6A7F968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5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6C82E-F8A1-0BE4-6341-967F14CA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4C99E-284A-4191-DFA1-5CC05A3E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386B-41A6-E7FC-54AB-FDAFFB6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7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FD96-45C5-CC8A-4805-E702B815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56C2-74E8-F602-4312-A1C65893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F6FCD-962B-BCE9-3B5F-B7BC85160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51894-97A7-C9B7-F374-5A32E7DD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3AEA3-8A4B-68C5-B9C3-3A34B199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4C5C7-A649-4B3C-60B1-FAE1F95D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AD37-435A-C412-1314-6B634154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0A17D-E28F-066A-6D55-105E07BC4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95EFA-0B5A-1614-F0E0-ED32CF1AE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807C-0300-7E58-2F22-4C7069E8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1ED00-41AA-5E4B-F0F6-43BB6942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A16E8-452E-41B2-160A-155BAFE9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8F7CA-484D-352F-4FB7-A85079B80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3FC69-1C94-E4B7-1577-379CA96D9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896B-2BAD-536A-85A1-27D943EFA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DC638-1BD9-4DC4-B4FF-C436A79AFA40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B616-CFB0-9540-0756-EE71F992B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6F4B8-EEC2-BC32-706C-20A5570EF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89454-18AD-4F94-822B-C5B6F036D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oogle.com/maps/place/Lamba+Ness/@60.8168161,-0.7774892,15z/data=!3m1!4b1!4m6!3m5!1s0x489fbb1edcd11a01:0x601a1650350cde1b!8m2!3d60.8168065!4d-0.7671895!16s%2Fg%2F11h7h_c8jx?entry=tt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47704264?app_id=12296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n1EGiLm24w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4DA9A9-100B-8BD9-2C4B-B2678FEB782A}"/>
              </a:ext>
            </a:extLst>
          </p:cNvPr>
          <p:cNvSpPr txBox="1"/>
          <p:nvPr/>
        </p:nvSpPr>
        <p:spPr>
          <a:xfrm>
            <a:off x="1814946" y="2032000"/>
            <a:ext cx="85621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Partnership​</a:t>
            </a:r>
          </a:p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Resource Plan​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7C5E4-D711-C024-CD09-8F4E0BFF7FBF}"/>
              </a:ext>
            </a:extLst>
          </p:cNvPr>
          <p:cNvGrpSpPr/>
          <p:nvPr/>
        </p:nvGrpSpPr>
        <p:grpSpPr>
          <a:xfrm>
            <a:off x="4618184" y="1013225"/>
            <a:ext cx="2955633" cy="764912"/>
            <a:chOff x="4556584" y="1013225"/>
            <a:chExt cx="2955633" cy="76491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250085C-8FAF-99D0-9689-A94921195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B7566A39-85EC-6284-788D-256F4A3BC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93D17F-537F-D5F3-CC7E-C660D12B9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4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1868AD8-AB35-3363-CC0F-5957CE753123}"/>
              </a:ext>
            </a:extLst>
          </p:cNvPr>
          <p:cNvSpPr/>
          <p:nvPr/>
        </p:nvSpPr>
        <p:spPr>
          <a:xfrm>
            <a:off x="4983541" y="1502237"/>
            <a:ext cx="4150714" cy="40331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F5E0BB-06FB-302B-573F-ABED86F8D519}"/>
              </a:ext>
            </a:extLst>
          </p:cNvPr>
          <p:cNvSpPr/>
          <p:nvPr/>
        </p:nvSpPr>
        <p:spPr>
          <a:xfrm>
            <a:off x="7195526" y="1502237"/>
            <a:ext cx="4150714" cy="40331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EC6EDF-A85E-823B-E297-F071D5A96B7E}"/>
              </a:ext>
            </a:extLst>
          </p:cNvPr>
          <p:cNvSpPr txBox="1"/>
          <p:nvPr/>
        </p:nvSpPr>
        <p:spPr>
          <a:xfrm>
            <a:off x="835892" y="1505527"/>
            <a:ext cx="3698008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Task Brief: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Work in groups to research SaxaVord Spaceport and another Spaceport of your choice.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Take notes on each of the spaceports and the similarities and differences between them on a Venn Diagram like the one shown.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10F6B-D681-5F7A-776D-27418BCE4E3A}"/>
              </a:ext>
            </a:extLst>
          </p:cNvPr>
          <p:cNvSpPr txBox="1"/>
          <p:nvPr/>
        </p:nvSpPr>
        <p:spPr>
          <a:xfrm>
            <a:off x="5495046" y="3070573"/>
            <a:ext cx="1462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Facts that are unique to SaxaVord.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8D768-8965-5095-6724-9BBA9F01074E}"/>
              </a:ext>
            </a:extLst>
          </p:cNvPr>
          <p:cNvSpPr txBox="1"/>
          <p:nvPr/>
        </p:nvSpPr>
        <p:spPr>
          <a:xfrm>
            <a:off x="7469442" y="3286017"/>
            <a:ext cx="146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Similarities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B4647-844F-3402-7276-EA60C66F4638}"/>
              </a:ext>
            </a:extLst>
          </p:cNvPr>
          <p:cNvSpPr txBox="1"/>
          <p:nvPr/>
        </p:nvSpPr>
        <p:spPr>
          <a:xfrm>
            <a:off x="9508802" y="2962852"/>
            <a:ext cx="1462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Facts that are unique to a spaceport of your choice.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D6C810-C507-702C-F630-ED0C75DF252E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1 – Exploring Spaceports​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A9523-299F-F61F-8E1D-ACFA1F632D90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D0E9F6-1695-826B-4172-04B491614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976DBAC3-F06D-B705-DABC-3352C1FD1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777414-10F1-7CFB-A4C1-1D8DAB434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09F628-8308-18E9-1962-5B114273CB15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47DB10-40D0-8528-8EE9-E5265F305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172481-61F9-B461-679F-8487A6E27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995956-CAA7-8BB4-4420-76414CA401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5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3566A72-5000-9E94-CC97-C4F1DD7A22E7}"/>
              </a:ext>
            </a:extLst>
          </p:cNvPr>
          <p:cNvSpPr/>
          <p:nvPr/>
        </p:nvSpPr>
        <p:spPr>
          <a:xfrm>
            <a:off x="2034074" y="1192140"/>
            <a:ext cx="5150498" cy="49327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BAAC67-CEDF-0BF0-01BD-9EF6D7557305}"/>
              </a:ext>
            </a:extLst>
          </p:cNvPr>
          <p:cNvSpPr/>
          <p:nvPr/>
        </p:nvSpPr>
        <p:spPr>
          <a:xfrm>
            <a:off x="4966996" y="1184657"/>
            <a:ext cx="5150498" cy="49327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ject 10">
            <a:extLst>
              <a:ext uri="{FF2B5EF4-FFF2-40B4-BE49-F238E27FC236}">
                <a16:creationId xmlns:a16="http://schemas.microsoft.com/office/drawing/2014/main" id="{614FCB83-90CA-A46E-E145-8D64F1B5EC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547" y="3016400"/>
            <a:ext cx="1214988" cy="6420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0F9CDF-B343-4DFB-8FD4-5DF13D2CABC3}"/>
              </a:ext>
            </a:extLst>
          </p:cNvPr>
          <p:cNvCxnSpPr/>
          <p:nvPr/>
        </p:nvCxnSpPr>
        <p:spPr>
          <a:xfrm>
            <a:off x="8453535" y="3382349"/>
            <a:ext cx="1455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94A138-2CDE-6623-84A2-55E127468ADA}"/>
              </a:ext>
            </a:extLst>
          </p:cNvPr>
          <p:cNvCxnSpPr/>
          <p:nvPr/>
        </p:nvCxnSpPr>
        <p:spPr>
          <a:xfrm>
            <a:off x="8453535" y="3679373"/>
            <a:ext cx="14555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4CD99F-BD3F-7131-964D-3A394E6B485C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300" panose="02000000000000000000" pitchFamily="50" charset="0"/>
              </a:rPr>
              <a:t>Session 1 – Exploring Spaceports​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D2724A-2776-C432-9F83-94CEFEC89467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39063B-65C6-FB8E-E7FF-D02AA2F97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D3BD77-08FD-F2F1-E0F6-87E0165B7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67458D3-9A75-0C79-79F3-DD82BD42A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0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A7BEE2-D876-DEE5-41EE-BBD814823DF6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1 – Exploring Spaceports​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88413F-1746-4033-AF23-63887F6B7BA5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78FA27-43D7-BB50-D88E-6569E4642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E34728BF-885E-F398-410D-E70C9A135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E621AAA-D5FC-2A8C-FABE-503B00FA0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348D11-F50D-5D95-D93F-4F81A379B2E3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8122E0-1C08-C366-DE9E-5346AEE87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2E83FA-47E3-F2CE-76F6-39FBD63EC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AF1A9D-273E-741C-42E6-198F3793D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9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564617-97C6-4346-D070-60EA60131134}"/>
              </a:ext>
            </a:extLst>
          </p:cNvPr>
          <p:cNvGrpSpPr/>
          <p:nvPr/>
        </p:nvGrpSpPr>
        <p:grpSpPr>
          <a:xfrm>
            <a:off x="753550" y="5421324"/>
            <a:ext cx="2955633" cy="764912"/>
            <a:chOff x="4556584" y="1013225"/>
            <a:chExt cx="2955633" cy="76491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6B618B7-C6D9-49EB-5044-6E77AE8AF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7F7C1D6F-FB15-E4EF-5348-62CD3B0D4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441994-03EE-E8CF-602D-1AB26B7FF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73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370B9F-168B-A64A-6F41-F113A109E09F}"/>
              </a:ext>
            </a:extLst>
          </p:cNvPr>
          <p:cNvSpPr txBox="1"/>
          <p:nvPr/>
        </p:nvSpPr>
        <p:spPr>
          <a:xfrm>
            <a:off x="1814946" y="4673600"/>
            <a:ext cx="856210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Exploring</a:t>
            </a:r>
            <a:b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Spaceports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3433A3-2115-A34D-A8CC-927FEE77EDD7}"/>
              </a:ext>
            </a:extLst>
          </p:cNvPr>
          <p:cNvGrpSpPr/>
          <p:nvPr/>
        </p:nvGrpSpPr>
        <p:grpSpPr>
          <a:xfrm>
            <a:off x="4618184" y="222812"/>
            <a:ext cx="2955633" cy="764912"/>
            <a:chOff x="4556584" y="1013225"/>
            <a:chExt cx="2955633" cy="7649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380A245-B8D4-1D0D-DC30-46AFBC997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76AD67D9-F43C-8187-B5AA-FD5D6F06B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E2F6FC-53E7-6CD6-115E-144A37B7A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AAA32D-65FB-B94A-0B68-7F0189218414}"/>
              </a:ext>
            </a:extLst>
          </p:cNvPr>
          <p:cNvSpPr txBox="1"/>
          <p:nvPr/>
        </p:nvSpPr>
        <p:spPr>
          <a:xfrm>
            <a:off x="1814946" y="1240725"/>
            <a:ext cx="8562109" cy="633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6066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37D552-7D27-759A-C83B-D208DE06C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96600"/>
              </p:ext>
            </p:extLst>
          </p:nvPr>
        </p:nvGraphicFramePr>
        <p:xfrm>
          <a:off x="544944" y="1144539"/>
          <a:ext cx="11185235" cy="355471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37047">
                  <a:extLst>
                    <a:ext uri="{9D8B030D-6E8A-4147-A177-3AD203B41FA5}">
                      <a16:colId xmlns:a16="http://schemas.microsoft.com/office/drawing/2014/main" val="2479302666"/>
                    </a:ext>
                  </a:extLst>
                </a:gridCol>
                <a:gridCol w="2065906">
                  <a:extLst>
                    <a:ext uri="{9D8B030D-6E8A-4147-A177-3AD203B41FA5}">
                      <a16:colId xmlns:a16="http://schemas.microsoft.com/office/drawing/2014/main" val="869536549"/>
                    </a:ext>
                  </a:extLst>
                </a:gridCol>
                <a:gridCol w="2408188">
                  <a:extLst>
                    <a:ext uri="{9D8B030D-6E8A-4147-A177-3AD203B41FA5}">
                      <a16:colId xmlns:a16="http://schemas.microsoft.com/office/drawing/2014/main" val="3117962471"/>
                    </a:ext>
                  </a:extLst>
                </a:gridCol>
                <a:gridCol w="2297818">
                  <a:extLst>
                    <a:ext uri="{9D8B030D-6E8A-4147-A177-3AD203B41FA5}">
                      <a16:colId xmlns:a16="http://schemas.microsoft.com/office/drawing/2014/main" val="3772113097"/>
                    </a:ext>
                  </a:extLst>
                </a:gridCol>
                <a:gridCol w="2176276">
                  <a:extLst>
                    <a:ext uri="{9D8B030D-6E8A-4147-A177-3AD203B41FA5}">
                      <a16:colId xmlns:a16="http://schemas.microsoft.com/office/drawing/2014/main" val="3376881478"/>
                    </a:ext>
                  </a:extLst>
                </a:gridCol>
              </a:tblGrid>
              <a:tr h="648951">
                <a:tc>
                  <a:txBody>
                    <a:bodyPr/>
                    <a:lstStyle/>
                    <a:p>
                      <a:endParaRPr lang="en-US" sz="1400" b="0" dirty="0">
                        <a:latin typeface="Montserrat SemiBold" panose="00000700000000000000" pitchFamily="50" charset="0"/>
                      </a:endParaRP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Pre work​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Montserrat SemiBold" panose="00000700000000000000" pitchFamily="50" charset="0"/>
                        </a:rPr>
                        <a:t>Mike Mongo Lessons ​</a:t>
                      </a:r>
                      <a:endParaRPr lang="en-US" sz="1400" b="0" dirty="0">
                        <a:latin typeface="Montserrat SemiBold" panose="00000700000000000000" pitchFamily="50" charset="0"/>
                      </a:endParaRP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Montserrat SemiBold" panose="00000700000000000000" pitchFamily="50" charset="0"/>
                        </a:rPr>
                        <a:t>Post Session Lessons​</a:t>
                      </a:r>
                      <a:endParaRPr lang="en-US" sz="1400" b="0" dirty="0">
                        <a:latin typeface="Montserrat SemiBold" panose="00000700000000000000" pitchFamily="50" charset="0"/>
                      </a:endParaRP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STEAM Resources​</a:t>
                      </a:r>
                    </a:p>
                  </a:txBody>
                  <a:tcPr anchor="ctr">
                    <a:solidFill>
                      <a:srgbClr val="0F07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71128"/>
                  </a:ext>
                </a:extLst>
              </a:tr>
              <a:tr h="648951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latin typeface="Montserrat SemiBold" panose="00000700000000000000" pitchFamily="50" charset="0"/>
                        </a:rPr>
                        <a:t>Activities</a:t>
                      </a:r>
                      <a:endParaRPr lang="en-US" sz="1400" dirty="0">
                        <a:latin typeface="Museo Sans 300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Introduction to SaxaVord Spaceport. See slides. I can record this as a video if necessary.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SaxaVord Spaceport and why it is important to the UK and global space sector.​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Talk about other spaceports and similarities and difference to lead into the task.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Pacific Spaceport Complex – Alaska. 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Museo Sans 300" panose="02000000000000000000" pitchFamily="50" charset="0"/>
                        </a:rPr>
                        <a:t>RocketLab</a:t>
                      </a: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 New Zealand.​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Comparing Spaceports.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Children work in groups. Each group gets to choose a spaceport from the list provided and will research to find similarities and difference between the 2.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Museo Sans 300" panose="02000000000000000000" pitchFamily="50" charset="0"/>
                        </a:rPr>
                        <a:t>The children will then complete the Venn diagram template provided.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400" dirty="0">
                        <a:latin typeface="Museo Sans 300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545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122479-02D4-60ED-F9CE-E3259F8A8851}"/>
              </a:ext>
            </a:extLst>
          </p:cNvPr>
          <p:cNvSpPr txBox="1"/>
          <p:nvPr/>
        </p:nvSpPr>
        <p:spPr>
          <a:xfrm>
            <a:off x="401783" y="387927"/>
            <a:ext cx="8562109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50" charset="0"/>
              </a:rPr>
              <a:t>Lesson 1: Exploring Spaceports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DD075-56E4-707C-1C1F-AC9E360B1B71}"/>
              </a:ext>
            </a:extLst>
          </p:cNvPr>
          <p:cNvGrpSpPr/>
          <p:nvPr/>
        </p:nvGrpSpPr>
        <p:grpSpPr>
          <a:xfrm>
            <a:off x="10549397" y="6347534"/>
            <a:ext cx="1180782" cy="287946"/>
            <a:chOff x="4579219" y="1062895"/>
            <a:chExt cx="2932998" cy="7152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5C3798-6234-3EBA-96CB-A0BD03BA0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001" y="1062895"/>
              <a:ext cx="141621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6D44F8-FAA8-2512-17D2-59A14B09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099097"/>
              <a:ext cx="905386" cy="67904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03D7F5-0678-B831-B82F-1F0611B587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0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22D9BD-A208-5832-A5C4-53FB7863AC16}"/>
              </a:ext>
            </a:extLst>
          </p:cNvPr>
          <p:cNvSpPr txBox="1"/>
          <p:nvPr/>
        </p:nvSpPr>
        <p:spPr>
          <a:xfrm>
            <a:off x="835891" y="1505527"/>
            <a:ext cx="543560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</a:rPr>
              <a:t>SaxaVord Spaceport is located on the northernmost Island in the UK, </a:t>
            </a:r>
            <a:r>
              <a:rPr lang="en-US" sz="2500" dirty="0" err="1">
                <a:solidFill>
                  <a:schemeClr val="bg1"/>
                </a:solidFill>
                <a:latin typeface="Museo Sans 300" panose="02000000000000000000" pitchFamily="50" charset="0"/>
              </a:rPr>
              <a:t>Unst</a:t>
            </a: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</a:rPr>
              <a:t>Why do you think this is a good place to build a Spaceport?​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E6EF0-235F-C031-E383-A68740E81688}"/>
              </a:ext>
            </a:extLst>
          </p:cNvPr>
          <p:cNvSpPr txBox="1"/>
          <p:nvPr/>
        </p:nvSpPr>
        <p:spPr>
          <a:xfrm>
            <a:off x="835891" y="3832642"/>
            <a:ext cx="401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this link to view our </a:t>
            </a:r>
            <a:r>
              <a:rPr lang="en-US" sz="2000" dirty="0" err="1">
                <a:solidFill>
                  <a:schemeClr val="bg1"/>
                </a:solidFill>
                <a:latin typeface="Montserrat SemiBold" panose="000007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launchsite</a:t>
            </a:r>
            <a:r>
              <a:rPr lang="en-US" sz="2000" dirty="0">
                <a:solidFill>
                  <a:schemeClr val="bg1"/>
                </a:solidFill>
                <a:latin typeface="Montserrat SemiBold" panose="000007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 a map.</a:t>
            </a:r>
            <a:endParaRPr lang="en-US" sz="2000" dirty="0">
              <a:solidFill>
                <a:schemeClr val="bg1"/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0D936A-6787-FF3E-C78B-821EAF33B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30" y="826943"/>
            <a:ext cx="3035733" cy="52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21C7D4-203E-35A4-1184-51A9757E693E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1 – Exploring Spaceports​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1B582-406F-B263-A9DF-057F35F3D29B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EEDE1B-3FC2-70B9-9F4F-A1F26B250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9EA9EC9E-2406-AFBD-94F5-EA5CA086E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EA66F5-2A5D-4B16-DF7B-97AED364FA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514840-F2DC-5EA4-EDEB-730BE6DBFCAD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BB2FE2-E487-6501-6C70-9581865A9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02E65C-BCC9-7BE4-5D14-4D89E235B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582D7A-05F2-F565-0E7A-B57872020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9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A9ED326-F64E-DD28-3737-DFCEA3ECA99E}"/>
              </a:ext>
            </a:extLst>
          </p:cNvPr>
          <p:cNvSpPr txBox="1"/>
          <p:nvPr/>
        </p:nvSpPr>
        <p:spPr>
          <a:xfrm>
            <a:off x="835892" y="2805752"/>
            <a:ext cx="24939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500" dirty="0">
                <a:solidFill>
                  <a:schemeClr val="bg1"/>
                </a:solidFill>
                <a:latin typeface="Museo Sans 300" panose="02000000000000000000" pitchFamily="50" charset="0"/>
              </a:rPr>
              <a:t>Video tour of the site taken in October 2022.​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E92A8B-D09C-B5B8-2401-5F8AA0906911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1 – Exploring Spaceports​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5D9CA2-5851-C729-3A36-667E5C216728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3D3F81-B486-95F7-39D0-F16D5CA03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7399E1A5-DF36-CE5A-B1A5-4ED42223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6C72AC-208F-68DD-E0F9-DFD3A2BF0F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D1AA7D-FAA6-3AA4-5264-7BB3A65BB061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1985C3-BE7E-3DCF-45B1-68431A8F6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135DEC-0D84-E1D6-C2AE-785AB3C5C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EF6B21-F1FD-E2F7-70B5-689F415B0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Online Media 12" title="SaxaVord Spaceport_August 2022.mp4">
            <a:hlinkClick r:id="" action="ppaction://media"/>
            <a:extLst>
              <a:ext uri="{FF2B5EF4-FFF2-40B4-BE49-F238E27FC236}">
                <a16:creationId xmlns:a16="http://schemas.microsoft.com/office/drawing/2014/main" id="{235EF473-AD38-36DC-8E1E-F7BDA8DAF0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627146" y="1317599"/>
            <a:ext cx="7533177" cy="42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5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E47B13A-E43E-D367-B9CD-122A8E753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9" t="21897" r="23571" b="24322"/>
          <a:stretch/>
        </p:blipFill>
        <p:spPr>
          <a:xfrm>
            <a:off x="344760" y="1346309"/>
            <a:ext cx="6545605" cy="4165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204631-5F6D-DEB4-6BCF-5EF5D234A30C}"/>
              </a:ext>
            </a:extLst>
          </p:cNvPr>
          <p:cNvSpPr txBox="1"/>
          <p:nvPr/>
        </p:nvSpPr>
        <p:spPr>
          <a:xfrm>
            <a:off x="7218219" y="1616363"/>
            <a:ext cx="4234872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SaxaVord Spaceport is being built at the top of Shetland because there is a large area of open water above Shetland.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This means that it is very safe and due to the island having a small population of around 650 people, we are far enough away from people to ensure that as few people as possible will be impacted by the rocket launches.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6169C-E009-F687-D80E-074E4C250ED2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1 – Exploring Spaceports​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DB332F-5147-93E3-9CAE-F923367D3A62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8F1ABA-1658-C301-7D1B-6F6E42F0D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71C5F9FA-8782-D02A-1221-8B125682F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27EA18C-7DA5-7BFA-39FA-8AEAF6AFE1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3D8D5D-E605-6817-BB24-FD392B3A4F5F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DACA4F-FDC0-CAE8-875A-3165B87DB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73D0C9-718E-3E39-B187-0FB621C6E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2ED73F9-6700-C6B5-1A6F-5C773BEF4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92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7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DF8E3C-670B-6021-2BF8-533ED81FA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" y="2022301"/>
            <a:ext cx="5219008" cy="2982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95EEA-FF6E-69AA-F9B2-5A18A1C94FE0}"/>
              </a:ext>
            </a:extLst>
          </p:cNvPr>
          <p:cNvSpPr txBox="1"/>
          <p:nvPr/>
        </p:nvSpPr>
        <p:spPr>
          <a:xfrm>
            <a:off x="7218219" y="1616363"/>
            <a:ext cx="4234872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SaxaVord Spaceport will be working with their clients to launch Satellites into orbit. 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These clients will be coming from all over the world with their rockets and satellites to launch from the UK.</a:t>
            </a:r>
          </a:p>
          <a:p>
            <a:pPr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Museo Sans 300" panose="02000000000000000000" pitchFamily="50" charset="0"/>
              </a:rPr>
              <a:t>The first client aiming to launch this year are called Rocket Factory Augsburg who have come all the way from Germany.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CB7E7-0B54-F7F4-F06B-82E15E4ABF23}"/>
              </a:ext>
            </a:extLst>
          </p:cNvPr>
          <p:cNvSpPr txBox="1"/>
          <p:nvPr/>
        </p:nvSpPr>
        <p:spPr>
          <a:xfrm>
            <a:off x="7919463" y="337704"/>
            <a:ext cx="401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</a:pPr>
            <a:r>
              <a:rPr lang="en-US" sz="1200" dirty="0">
                <a:solidFill>
                  <a:schemeClr val="bg1"/>
                </a:solidFill>
                <a:latin typeface="Museo Sans 300" panose="02000000000000000000" pitchFamily="50" charset="0"/>
              </a:rPr>
              <a:t>Session 1 – Exploring Spaceports​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694BF-A724-387E-5ECA-1735BC2DF606}"/>
              </a:ext>
            </a:extLst>
          </p:cNvPr>
          <p:cNvGrpSpPr/>
          <p:nvPr/>
        </p:nvGrpSpPr>
        <p:grpSpPr>
          <a:xfrm>
            <a:off x="382614" y="337704"/>
            <a:ext cx="1221900" cy="316225"/>
            <a:chOff x="4556584" y="1013225"/>
            <a:chExt cx="2955633" cy="7649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0A8F86-8EC5-E889-8233-C048534CF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CFFCE056-3BD0-4CA5-F6AB-4ED800E1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93B037-1070-28A7-1BA0-32EC12DD8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FAC6C8-220C-2A1F-97F5-B9892883A86A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8B0C6D-FDDF-20FC-0A07-C20603131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630DAB-EBD5-28E1-6AC0-912FDA8CD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22A78D-EDC7-D78F-1EDE-D82F993A8B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50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EF9858-5960-61A3-DED3-BCA28524C1DF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D9C8D6-9B10-C5F6-FBBF-9218F1341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C8A1D8-8C5A-D83D-A3F2-2D624923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8B4B9B-27C4-EFB9-7A90-9C0FC42096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nline Media 3" title="RFA ONE´s first stage arrived on the launch pad">
            <a:hlinkClick r:id="" action="ppaction://media"/>
            <a:extLst>
              <a:ext uri="{FF2B5EF4-FFF2-40B4-BE49-F238E27FC236}">
                <a16:creationId xmlns:a16="http://schemas.microsoft.com/office/drawing/2014/main" id="{27E89268-D2A5-DC9D-C48F-E52B39F3A5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5AC2D8-AF90-1CF0-872C-D0CE61D98C6C}"/>
              </a:ext>
            </a:extLst>
          </p:cNvPr>
          <p:cNvSpPr/>
          <p:nvPr/>
        </p:nvSpPr>
        <p:spPr>
          <a:xfrm>
            <a:off x="0" y="0"/>
            <a:ext cx="61576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70B9F-168B-A64A-6F41-F113A109E09F}"/>
              </a:ext>
            </a:extLst>
          </p:cNvPr>
          <p:cNvSpPr txBox="1"/>
          <p:nvPr/>
        </p:nvSpPr>
        <p:spPr>
          <a:xfrm>
            <a:off x="702139" y="4673600"/>
            <a:ext cx="490503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Mike Mongo</a:t>
            </a:r>
          </a:p>
          <a:p>
            <a:pPr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Montserrat SemiBold" panose="00000700000000000000" pitchFamily="50" charset="0"/>
              </a:rPr>
              <a:t>Live Lessons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62661-8B5A-760C-E26C-7C603F096897}"/>
              </a:ext>
            </a:extLst>
          </p:cNvPr>
          <p:cNvGrpSpPr/>
          <p:nvPr/>
        </p:nvGrpSpPr>
        <p:grpSpPr>
          <a:xfrm>
            <a:off x="822561" y="3668764"/>
            <a:ext cx="2955633" cy="764912"/>
            <a:chOff x="4556584" y="1013225"/>
            <a:chExt cx="2955633" cy="7649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F9AFA2E-4052-8199-3C67-FD1BEE325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1" y="1013225"/>
              <a:ext cx="1416216" cy="6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5F8395CE-9C75-038F-7107-17F375C98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584" y="1099097"/>
              <a:ext cx="950657" cy="6790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E051DF2-DD92-1971-9809-D07C17FDF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A63FED-BE95-8DF4-E25E-36D6F8D0D28A}"/>
              </a:ext>
            </a:extLst>
          </p:cNvPr>
          <p:cNvGrpSpPr/>
          <p:nvPr/>
        </p:nvGrpSpPr>
        <p:grpSpPr>
          <a:xfrm>
            <a:off x="10549397" y="6347535"/>
            <a:ext cx="1180490" cy="251467"/>
            <a:chOff x="4579219" y="1062895"/>
            <a:chExt cx="2932273" cy="6246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1F1220-6076-B1CF-E348-A3A996F871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96726" y="1062895"/>
              <a:ext cx="1414766" cy="582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8BDC1A-FB24-3365-46B1-E7A4F9A9C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79219" y="1197614"/>
              <a:ext cx="905386" cy="48200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DC7634-7FA2-5508-DE3D-E36268037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5018" y="1077924"/>
              <a:ext cx="0" cy="609600"/>
            </a:xfrm>
            <a:prstGeom prst="line">
              <a:avLst/>
            </a:prstGeom>
            <a:ln w="3175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4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D320CCCBBCE4DAA6043D2DE34A4D6" ma:contentTypeVersion="19" ma:contentTypeDescription="Create a new document." ma:contentTypeScope="" ma:versionID="af17f123518ef5de65ba88b9b1957752">
  <xsd:schema xmlns:xsd="http://www.w3.org/2001/XMLSchema" xmlns:xs="http://www.w3.org/2001/XMLSchema" xmlns:p="http://schemas.microsoft.com/office/2006/metadata/properties" xmlns:ns1="http://schemas.microsoft.com/sharepoint/v3" xmlns:ns2="5482f1b8-058b-4246-8a0e-ed1c71966307" xmlns:ns3="ff978382-a62a-4fc7-bed1-23ee4ea00204" targetNamespace="http://schemas.microsoft.com/office/2006/metadata/properties" ma:root="true" ma:fieldsID="2b1b9fc2add1c5d887a7346ee327303a" ns1:_="" ns2:_="" ns3:_="">
    <xsd:import namespace="http://schemas.microsoft.com/sharepoint/v3"/>
    <xsd:import namespace="5482f1b8-058b-4246-8a0e-ed1c71966307"/>
    <xsd:import namespace="ff978382-a62a-4fc7-bed1-23ee4ea002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2f1b8-058b-4246-8a0e-ed1c719663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3edb385-788b-458f-beca-7eda2ff5ef4a}" ma:internalName="TaxCatchAll" ma:showField="CatchAllData" ma:web="5482f1b8-058b-4246-8a0e-ed1c719663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78382-a62a-4fc7-bed1-23ee4ea00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e02b8a3-2432-4edf-aba3-367a084fab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82f1b8-058b-4246-8a0e-ed1c71966307">
      <UserInfo>
        <DisplayName>Michelle Baldwin</DisplayName>
        <AccountId>196</AccountId>
        <AccountType/>
      </UserInfo>
      <UserInfo>
        <DisplayName>Melanie Parker</DisplayName>
        <AccountId>195</AccountId>
        <AccountType/>
      </UserInfo>
      <UserInfo>
        <DisplayName>David Fitzpatrick</DisplayName>
        <AccountId>194</AccountId>
        <AccountType/>
      </UserInfo>
      <UserInfo>
        <DisplayName>Davinder Khatkar</DisplayName>
        <AccountId>198</AccountId>
        <AccountType/>
      </UserInfo>
      <UserInfo>
        <DisplayName>Richard Saunders</DisplayName>
        <AccountId>168</AccountId>
        <AccountType/>
      </UserInfo>
    </SharedWithUsers>
    <_ip_UnifiedCompliancePolicyUIAction xmlns="http://schemas.microsoft.com/sharepoint/v3" xsi:nil="true"/>
    <lcf76f155ced4ddcb4097134ff3c332f xmlns="ff978382-a62a-4fc7-bed1-23ee4ea00204">
      <Terms xmlns="http://schemas.microsoft.com/office/infopath/2007/PartnerControls"/>
    </lcf76f155ced4ddcb4097134ff3c332f>
    <_ip_UnifiedCompliancePolicyProperties xmlns="http://schemas.microsoft.com/sharepoint/v3" xsi:nil="true"/>
    <TaxCatchAll xmlns="5482f1b8-058b-4246-8a0e-ed1c71966307" xsi:nil="true"/>
  </documentManagement>
</p:properties>
</file>

<file path=customXml/itemProps1.xml><?xml version="1.0" encoding="utf-8"?>
<ds:datastoreItem xmlns:ds="http://schemas.openxmlformats.org/officeDocument/2006/customXml" ds:itemID="{C571048C-3706-48D5-B2F2-E7B85EBFF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8509D-9BBC-4D0B-BB63-0610E35E0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82f1b8-058b-4246-8a0e-ed1c71966307"/>
    <ds:schemaRef ds:uri="ff978382-a62a-4fc7-bed1-23ee4ea00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2693DE-B573-4EC4-95CE-47CD9804FABB}">
  <ds:schemaRefs>
    <ds:schemaRef ds:uri="http://schemas.microsoft.com/office/2006/metadata/properties"/>
    <ds:schemaRef ds:uri="http://schemas.microsoft.com/office/infopath/2007/PartnerControls"/>
    <ds:schemaRef ds:uri="5482f1b8-058b-4246-8a0e-ed1c71966307"/>
    <ds:schemaRef ds:uri="http://schemas.microsoft.com/sharepoint/v3"/>
    <ds:schemaRef ds:uri="ff978382-a62a-4fc7-bed1-23ee4ea002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540</Words>
  <Application>Microsoft Office PowerPoint</Application>
  <PresentationFormat>Widescreen</PresentationFormat>
  <Paragraphs>52</Paragraphs>
  <Slides>13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Museo Sans 300</vt:lpstr>
      <vt:lpstr>Aptos</vt:lpstr>
      <vt:lpstr>Montserrat SemiBold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Sarath Somanath</dc:creator>
  <cp:lastModifiedBy>Sarath Somanath</cp:lastModifiedBy>
  <cp:revision>1</cp:revision>
  <dcterms:created xsi:type="dcterms:W3CDTF">2024-05-21T09:00:59Z</dcterms:created>
  <dcterms:modified xsi:type="dcterms:W3CDTF">2024-05-30T04:28:26Z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0x0101001C0D320CCCBBCE4DAA6043D2DE34A4D6</vt:lpwstr>
  </property>
  <property fmtid="{D5CDD505-2E9C-101B-9397-08002B2CF9AE}" pid="3" name="MediaServiceImageTags">
    <vt:lpwstr/>
  </property>
</Properties>
</file>